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4" r:id="rId3"/>
    <p:sldId id="465" r:id="rId4"/>
    <p:sldId id="479" r:id="rId5"/>
    <p:sldId id="466" r:id="rId6"/>
    <p:sldId id="467" r:id="rId7"/>
    <p:sldId id="478" r:id="rId8"/>
    <p:sldId id="469" r:id="rId9"/>
    <p:sldId id="476" r:id="rId10"/>
    <p:sldId id="477" r:id="rId11"/>
    <p:sldId id="481" r:id="rId12"/>
    <p:sldId id="480" r:id="rId13"/>
    <p:sldId id="472" r:id="rId14"/>
    <p:sldId id="482" r:id="rId15"/>
    <p:sldId id="475" r:id="rId16"/>
    <p:sldId id="474" r:id="rId17"/>
    <p:sldId id="471" r:id="rId18"/>
    <p:sldId id="483" r:id="rId19"/>
    <p:sldId id="489" r:id="rId20"/>
    <p:sldId id="484" r:id="rId21"/>
    <p:sldId id="485" r:id="rId22"/>
    <p:sldId id="490" r:id="rId23"/>
    <p:sldId id="494" r:id="rId24"/>
    <p:sldId id="486" r:id="rId25"/>
    <p:sldId id="492" r:id="rId26"/>
    <p:sldId id="488" r:id="rId27"/>
    <p:sldId id="491" r:id="rId28"/>
    <p:sldId id="487" r:id="rId29"/>
    <p:sldId id="464" r:id="rId30"/>
    <p:sldId id="455" r:id="rId31"/>
    <p:sldId id="495" r:id="rId32"/>
    <p:sldId id="456" r:id="rId33"/>
    <p:sldId id="457" r:id="rId34"/>
    <p:sldId id="459" r:id="rId35"/>
    <p:sldId id="497" r:id="rId36"/>
    <p:sldId id="496" r:id="rId37"/>
    <p:sldId id="460" r:id="rId38"/>
    <p:sldId id="458" r:id="rId39"/>
    <p:sldId id="462" r:id="rId40"/>
    <p:sldId id="499" r:id="rId41"/>
    <p:sldId id="461" r:id="rId42"/>
    <p:sldId id="498" r:id="rId43"/>
    <p:sldId id="500" r:id="rId44"/>
    <p:sldId id="501" r:id="rId45"/>
    <p:sldId id="569" r:id="rId46"/>
    <p:sldId id="463" r:id="rId47"/>
    <p:sldId id="502" r:id="rId48"/>
    <p:sldId id="503" r:id="rId49"/>
    <p:sldId id="504" r:id="rId50"/>
    <p:sldId id="513" r:id="rId51"/>
    <p:sldId id="514" r:id="rId52"/>
    <p:sldId id="515" r:id="rId53"/>
    <p:sldId id="516" r:id="rId54"/>
    <p:sldId id="520" r:id="rId55"/>
    <p:sldId id="519" r:id="rId56"/>
    <p:sldId id="518" r:id="rId57"/>
    <p:sldId id="517" r:id="rId58"/>
    <p:sldId id="506" r:id="rId59"/>
    <p:sldId id="505" r:id="rId60"/>
    <p:sldId id="507" r:id="rId61"/>
    <p:sldId id="508" r:id="rId62"/>
    <p:sldId id="523" r:id="rId63"/>
    <p:sldId id="524" r:id="rId64"/>
    <p:sldId id="530" r:id="rId65"/>
    <p:sldId id="525" r:id="rId66"/>
    <p:sldId id="527" r:id="rId67"/>
    <p:sldId id="526" r:id="rId68"/>
    <p:sldId id="509" r:id="rId69"/>
    <p:sldId id="528" r:id="rId70"/>
    <p:sldId id="510" r:id="rId71"/>
    <p:sldId id="531" r:id="rId72"/>
    <p:sldId id="522" r:id="rId73"/>
    <p:sldId id="511" r:id="rId74"/>
    <p:sldId id="512" r:id="rId75"/>
    <p:sldId id="529" r:id="rId76"/>
    <p:sldId id="532" r:id="rId77"/>
    <p:sldId id="533" r:id="rId78"/>
    <p:sldId id="534" r:id="rId79"/>
    <p:sldId id="570" r:id="rId80"/>
    <p:sldId id="535" r:id="rId81"/>
    <p:sldId id="537" r:id="rId82"/>
    <p:sldId id="536" r:id="rId83"/>
    <p:sldId id="544" r:id="rId84"/>
    <p:sldId id="539" r:id="rId85"/>
    <p:sldId id="543" r:id="rId86"/>
    <p:sldId id="540" r:id="rId87"/>
    <p:sldId id="538" r:id="rId88"/>
    <p:sldId id="545" r:id="rId89"/>
    <p:sldId id="553" r:id="rId90"/>
    <p:sldId id="551" r:id="rId91"/>
    <p:sldId id="568" r:id="rId92"/>
    <p:sldId id="547" r:id="rId93"/>
    <p:sldId id="552" r:id="rId94"/>
    <p:sldId id="548" r:id="rId95"/>
    <p:sldId id="549" r:id="rId96"/>
    <p:sldId id="561" r:id="rId97"/>
    <p:sldId id="546" r:id="rId98"/>
    <p:sldId id="556" r:id="rId99"/>
    <p:sldId id="558" r:id="rId100"/>
    <p:sldId id="559" r:id="rId101"/>
    <p:sldId id="555" r:id="rId102"/>
    <p:sldId id="563" r:id="rId103"/>
    <p:sldId id="562" r:id="rId104"/>
    <p:sldId id="560" r:id="rId105"/>
    <p:sldId id="550" r:id="rId106"/>
    <p:sldId id="542" r:id="rId107"/>
    <p:sldId id="541" r:id="rId108"/>
    <p:sldId id="565" r:id="rId109"/>
    <p:sldId id="564" r:id="rId110"/>
    <p:sldId id="567" r:id="rId1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4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35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4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8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2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72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52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28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2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1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87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BE9E-EA1B-485B-A7FE-536624FDD80E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229"/>
            <a:ext cx="12192000" cy="914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69776" y="18411"/>
            <a:ext cx="10083114" cy="1445521"/>
          </a:xfrm>
        </p:spPr>
        <p:txBody>
          <a:bodyPr>
            <a:normAutofit/>
          </a:bodyPr>
          <a:lstStyle/>
          <a:p>
            <a:r>
              <a:rPr lang="cs-CZ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Habsburkové</a:t>
            </a:r>
            <a:endParaRPr lang="cs-CZ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8000" y="1677692"/>
            <a:ext cx="9144000" cy="1655762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Tematické exkurze 2023</a:t>
            </a:r>
            <a:endParaRPr lang="cs-CZ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52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189" y="756458"/>
            <a:ext cx="7470370" cy="56027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622" y="756458"/>
            <a:ext cx="4688378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21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995" y="1679171"/>
            <a:ext cx="3266902" cy="43558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516" y="689957"/>
            <a:ext cx="5538360" cy="41537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92" y="1679171"/>
            <a:ext cx="3418089" cy="45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38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44" y="0"/>
            <a:ext cx="386191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500" y="501996"/>
            <a:ext cx="4062500" cy="54166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996"/>
            <a:ext cx="4062500" cy="54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04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208" y="523701"/>
            <a:ext cx="7658792" cy="57440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700"/>
            <a:ext cx="4310766" cy="57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703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658" y="3794760"/>
            <a:ext cx="3962400" cy="2971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 b="-11524"/>
          <a:stretch/>
        </p:blipFill>
        <p:spPr>
          <a:xfrm>
            <a:off x="5303174" y="99752"/>
            <a:ext cx="3516630" cy="46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30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896" y="3126886"/>
            <a:ext cx="4974820" cy="37311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667" y="-33913"/>
            <a:ext cx="4614333" cy="34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9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75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367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" y="1452266"/>
            <a:ext cx="7381010" cy="42419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635" y="249380"/>
            <a:ext cx="4794365" cy="6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37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191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0205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8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64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51"/>
            <a:ext cx="8254538" cy="61909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089" y="0"/>
            <a:ext cx="386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8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902"/>
            <a:ext cx="6467302" cy="4850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263" y="1282238"/>
            <a:ext cx="5663737" cy="42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26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249" y="906087"/>
            <a:ext cx="6982692" cy="52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7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509" y="1344583"/>
            <a:ext cx="7229302" cy="5421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" y="99752"/>
            <a:ext cx="5101244" cy="3825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46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828" y="1491420"/>
            <a:ext cx="6889172" cy="38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1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97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922717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1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2482" cy="68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1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32" y="876993"/>
            <a:ext cx="6902068" cy="48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2" y="448886"/>
            <a:ext cx="5926975" cy="5926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269" y="448887"/>
            <a:ext cx="5926975" cy="59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3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27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458989" cy="48442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54" y="1903614"/>
            <a:ext cx="6605846" cy="49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0506" y="115743"/>
            <a:ext cx="10940934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Pražský hrad a malostranské paláce, 25. 4.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469" y="1224049"/>
            <a:ext cx="7245927" cy="5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6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3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02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792" y="960119"/>
            <a:ext cx="6755476" cy="50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7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34" y="2152995"/>
            <a:ext cx="6140335" cy="46052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2" y="83126"/>
            <a:ext cx="6140334" cy="46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04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5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845" y="1517072"/>
            <a:ext cx="6797965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8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8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0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54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6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199" y="0"/>
            <a:ext cx="9145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41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0506" y="0"/>
            <a:ext cx="10940934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Hradčany, 9.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95" y="1136764"/>
            <a:ext cx="7395556" cy="55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9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4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1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73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144" y="0"/>
            <a:ext cx="5338856" cy="35578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026" y="3410760"/>
            <a:ext cx="4596320" cy="34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1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6" y="1814512"/>
            <a:ext cx="3743152" cy="2807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848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74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7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81299" y="1500187"/>
            <a:ext cx="6858000" cy="3857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381" y="407322"/>
            <a:ext cx="8057804" cy="60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2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914"/>
            <a:ext cx="4667943" cy="62239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193" y="634075"/>
            <a:ext cx="7428807" cy="55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2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11579"/>
            <a:ext cx="6065520" cy="45491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26480" y="1211580"/>
            <a:ext cx="606552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8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54"/>
            <a:ext cx="3987175" cy="561549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799" y="0"/>
            <a:ext cx="439458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388" y="652304"/>
            <a:ext cx="4263612" cy="56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56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" y="447447"/>
            <a:ext cx="3357974" cy="596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1146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72495" cy="68329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96" y="1537854"/>
            <a:ext cx="2924003" cy="389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928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" y="4156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444" y="99752"/>
            <a:ext cx="3793897" cy="50553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972" y="2347884"/>
            <a:ext cx="2910671" cy="438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2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34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3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34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065" y="1853739"/>
            <a:ext cx="6749935" cy="50624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98916" cy="50652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7484" y="1855842"/>
            <a:ext cx="5094007" cy="2865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0049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8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60" y="1"/>
            <a:ext cx="5120640" cy="3840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768" y="3547456"/>
            <a:ext cx="5885411" cy="33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7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9" y="787007"/>
            <a:ext cx="4810891" cy="361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7737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4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324" y="66618"/>
            <a:ext cx="3487202" cy="4646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924" y="2176361"/>
            <a:ext cx="3457278" cy="46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6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804756" cy="36058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83" y="0"/>
            <a:ext cx="5146717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460" y="2402378"/>
            <a:ext cx="3286142" cy="44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7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6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4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8368145" cy="62761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095" y="1312263"/>
            <a:ext cx="4161905" cy="55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11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25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2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5347" y="1710863"/>
            <a:ext cx="6035040" cy="33947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629" y="372340"/>
            <a:ext cx="3861911" cy="60350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194" y="390698"/>
            <a:ext cx="4512512" cy="601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0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0188" y="1500188"/>
            <a:ext cx="6858000" cy="3857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4188" y="1500187"/>
            <a:ext cx="6858000" cy="38576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589" y="526935"/>
            <a:ext cx="4314577" cy="57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0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36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641" y="0"/>
            <a:ext cx="514671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968" y="0"/>
            <a:ext cx="5146717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311" y="-58189"/>
            <a:ext cx="5146717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812" y="-216131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83128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73" y="1115984"/>
            <a:ext cx="3058230" cy="47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764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9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4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6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641" y="0"/>
            <a:ext cx="514671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742" y="0"/>
            <a:ext cx="386191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620" y="0"/>
            <a:ext cx="788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8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1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1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8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5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5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23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339" y="74815"/>
            <a:ext cx="386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32" y="0"/>
            <a:ext cx="3823855" cy="50984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985" y="3516284"/>
            <a:ext cx="5940829" cy="33417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855" y="0"/>
            <a:ext cx="3796145" cy="50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63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19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34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11" y="0"/>
            <a:ext cx="386191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49" y="85585"/>
            <a:ext cx="3599518" cy="2699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67" y="2921760"/>
            <a:ext cx="2554644" cy="37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63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102" y="3366653"/>
            <a:ext cx="4843549" cy="36326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04" y="1"/>
            <a:ext cx="5143499" cy="6857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102" y="0"/>
            <a:ext cx="4843549" cy="32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45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44" y="0"/>
            <a:ext cx="386191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984" y="0"/>
            <a:ext cx="3861911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12" y="0"/>
            <a:ext cx="386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5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42" y="0"/>
            <a:ext cx="5146717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116" y="0"/>
            <a:ext cx="5190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51435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244" y="1092200"/>
            <a:ext cx="6649156" cy="49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30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857"/>
            <a:ext cx="3604684" cy="48062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316" y="1271102"/>
            <a:ext cx="3604684" cy="48062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15" y="-21778"/>
            <a:ext cx="5045827" cy="36687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" t="-1336"/>
          <a:stretch/>
        </p:blipFill>
        <p:spPr>
          <a:xfrm>
            <a:off x="3931494" y="3674224"/>
            <a:ext cx="4265815" cy="31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28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76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0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1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9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466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9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1"/>
          <a:stretch/>
        </p:blipFill>
        <p:spPr>
          <a:xfrm>
            <a:off x="8312726" y="1056177"/>
            <a:ext cx="3646863" cy="451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146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6" y="3084020"/>
            <a:ext cx="3879273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104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461"/>
            <a:ext cx="3961413" cy="52785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38" y="889461"/>
            <a:ext cx="3965926" cy="52845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89" y="889462"/>
            <a:ext cx="3961412" cy="52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7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52" y="0"/>
            <a:ext cx="514671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38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41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583"/>
            <a:ext cx="530352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39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99" y="2454814"/>
            <a:ext cx="3441701" cy="45860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027" y="0"/>
            <a:ext cx="3318240" cy="44215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546" y="2451947"/>
            <a:ext cx="3441700" cy="45889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9565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4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894"/>
            <a:ext cx="6971606" cy="52287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0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1" y="327890"/>
            <a:ext cx="3619500" cy="482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37991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506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76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513"/>
            <a:ext cx="7051964" cy="52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6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2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0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9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087" y="2177789"/>
            <a:ext cx="8745913" cy="49195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7155"/>
            <a:ext cx="3330634" cy="44408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09" y="-58189"/>
            <a:ext cx="3979025" cy="298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40294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61" y="885305"/>
            <a:ext cx="6783187" cy="50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69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53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0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07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056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335"/>
            <a:ext cx="8144933" cy="6108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918" y="749300"/>
            <a:ext cx="4005082" cy="53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905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636" y="0"/>
            <a:ext cx="4918364" cy="36887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1911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982" y="3125585"/>
            <a:ext cx="4976554" cy="37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10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8964" y="857250"/>
            <a:ext cx="6858000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50" y="0"/>
            <a:ext cx="2553964" cy="34031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274" y="0"/>
            <a:ext cx="2549929" cy="33999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7339" y="2951018"/>
            <a:ext cx="5209310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80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3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33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484" y="338744"/>
            <a:ext cx="8218516" cy="61638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12"/>
            <a:ext cx="386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89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3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78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708" y="0"/>
            <a:ext cx="4544291" cy="34082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708" y="3449781"/>
            <a:ext cx="4544291" cy="34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56" y="414248"/>
            <a:ext cx="7826897" cy="58701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248"/>
            <a:ext cx="4402630" cy="58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067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3" y="1163781"/>
            <a:ext cx="3528753" cy="47050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642" y="1163781"/>
            <a:ext cx="3528753" cy="47050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84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71" y="1039091"/>
            <a:ext cx="3254433" cy="43392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" y="1039091"/>
            <a:ext cx="3410297" cy="45470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0"/>
          <a:stretch/>
        </p:blipFill>
        <p:spPr>
          <a:xfrm>
            <a:off x="3679939" y="712246"/>
            <a:ext cx="5004610" cy="52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31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6191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332" y="-8313"/>
            <a:ext cx="4078779" cy="30590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461" y="0"/>
            <a:ext cx="4067695" cy="3050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189" y="2938549"/>
            <a:ext cx="5225934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59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5774" y="0"/>
            <a:ext cx="5561215" cy="41709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286" y="0"/>
            <a:ext cx="5558444" cy="41688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54" y="3633700"/>
            <a:ext cx="4294909" cy="32211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043" y="3630583"/>
            <a:ext cx="4303222" cy="32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65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42" y="507077"/>
            <a:ext cx="7853387" cy="58937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707" y="507077"/>
            <a:ext cx="4420293" cy="58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34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5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526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05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1273"/>
            <a:ext cx="6899564" cy="51746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317" y="1379913"/>
            <a:ext cx="5192684" cy="38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144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884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79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3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6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81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468"/>
            <a:ext cx="4438648" cy="59181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00" y="0"/>
            <a:ext cx="4783667" cy="35854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25755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022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22</Words>
  <Application>Microsoft Office PowerPoint</Application>
  <PresentationFormat>Širokoúhlá obrazovka</PresentationFormat>
  <Paragraphs>4</Paragraphs>
  <Slides>110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Motiv Office</vt:lpstr>
      <vt:lpstr>Habsburkové</vt:lpstr>
      <vt:lpstr>Pražský hrad a malostranské paláce, 25. 4.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Hradčany, 9.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Symbolika libereckého regionu</dc:title>
  <dc:creator>Jaroslava Šiftová</dc:creator>
  <cp:lastModifiedBy>Jaroslava Šiftová</cp:lastModifiedBy>
  <cp:revision>87</cp:revision>
  <dcterms:created xsi:type="dcterms:W3CDTF">2022-05-18T07:04:44Z</dcterms:created>
  <dcterms:modified xsi:type="dcterms:W3CDTF">2023-05-24T07:25:23Z</dcterms:modified>
</cp:coreProperties>
</file>