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448" r:id="rId3"/>
    <p:sldId id="455" r:id="rId4"/>
    <p:sldId id="456" r:id="rId5"/>
    <p:sldId id="457" r:id="rId6"/>
    <p:sldId id="459" r:id="rId7"/>
    <p:sldId id="458" r:id="rId8"/>
    <p:sldId id="460" r:id="rId9"/>
    <p:sldId id="461" r:id="rId10"/>
    <p:sldId id="462" r:id="rId11"/>
    <p:sldId id="463" r:id="rId12"/>
    <p:sldId id="464" r:id="rId13"/>
    <p:sldId id="449" r:id="rId14"/>
    <p:sldId id="465" r:id="rId15"/>
    <p:sldId id="476" r:id="rId16"/>
    <p:sldId id="467" r:id="rId17"/>
    <p:sldId id="466" r:id="rId18"/>
    <p:sldId id="472" r:id="rId19"/>
    <p:sldId id="477" r:id="rId20"/>
    <p:sldId id="478" r:id="rId21"/>
    <p:sldId id="479" r:id="rId22"/>
    <p:sldId id="480" r:id="rId23"/>
    <p:sldId id="483" r:id="rId24"/>
    <p:sldId id="481" r:id="rId25"/>
    <p:sldId id="482" r:id="rId26"/>
    <p:sldId id="484" r:id="rId27"/>
    <p:sldId id="468" r:id="rId28"/>
    <p:sldId id="469" r:id="rId29"/>
    <p:sldId id="470" r:id="rId30"/>
    <p:sldId id="471" r:id="rId31"/>
    <p:sldId id="473" r:id="rId32"/>
    <p:sldId id="493" r:id="rId33"/>
    <p:sldId id="485" r:id="rId34"/>
    <p:sldId id="491" r:id="rId35"/>
    <p:sldId id="488" r:id="rId36"/>
    <p:sldId id="495" r:id="rId37"/>
    <p:sldId id="486" r:id="rId38"/>
    <p:sldId id="494" r:id="rId39"/>
    <p:sldId id="487" r:id="rId40"/>
    <p:sldId id="489" r:id="rId41"/>
    <p:sldId id="474" r:id="rId42"/>
    <p:sldId id="504" r:id="rId43"/>
    <p:sldId id="503" r:id="rId44"/>
    <p:sldId id="499" r:id="rId45"/>
    <p:sldId id="501" r:id="rId46"/>
    <p:sldId id="497" r:id="rId47"/>
    <p:sldId id="498" r:id="rId48"/>
    <p:sldId id="490" r:id="rId49"/>
    <p:sldId id="502" r:id="rId50"/>
    <p:sldId id="505" r:id="rId51"/>
    <p:sldId id="500" r:id="rId52"/>
    <p:sldId id="492" r:id="rId53"/>
    <p:sldId id="475" r:id="rId54"/>
    <p:sldId id="496" r:id="rId55"/>
    <p:sldId id="450" r:id="rId56"/>
    <p:sldId id="506" r:id="rId57"/>
    <p:sldId id="507" r:id="rId58"/>
    <p:sldId id="517" r:id="rId59"/>
    <p:sldId id="509" r:id="rId60"/>
    <p:sldId id="508" r:id="rId61"/>
    <p:sldId id="510" r:id="rId62"/>
    <p:sldId id="512" r:id="rId63"/>
    <p:sldId id="513" r:id="rId64"/>
    <p:sldId id="514" r:id="rId65"/>
    <p:sldId id="515" r:id="rId66"/>
    <p:sldId id="516" r:id="rId67"/>
    <p:sldId id="518" r:id="rId68"/>
    <p:sldId id="519" r:id="rId69"/>
    <p:sldId id="520" r:id="rId70"/>
    <p:sldId id="521" r:id="rId71"/>
    <p:sldId id="522" r:id="rId72"/>
    <p:sldId id="523" r:id="rId73"/>
    <p:sldId id="524" r:id="rId74"/>
    <p:sldId id="525" r:id="rId75"/>
    <p:sldId id="526" r:id="rId76"/>
    <p:sldId id="527" r:id="rId77"/>
    <p:sldId id="528" r:id="rId78"/>
    <p:sldId id="451" r:id="rId79"/>
    <p:sldId id="529" r:id="rId80"/>
    <p:sldId id="530" r:id="rId81"/>
    <p:sldId id="531" r:id="rId82"/>
    <p:sldId id="532" r:id="rId83"/>
    <p:sldId id="533" r:id="rId84"/>
    <p:sldId id="543" r:id="rId85"/>
    <p:sldId id="535" r:id="rId86"/>
    <p:sldId id="534" r:id="rId87"/>
    <p:sldId id="536" r:id="rId88"/>
    <p:sldId id="537" r:id="rId89"/>
    <p:sldId id="538" r:id="rId90"/>
    <p:sldId id="539" r:id="rId91"/>
    <p:sldId id="558" r:id="rId92"/>
    <p:sldId id="540" r:id="rId93"/>
    <p:sldId id="547" r:id="rId94"/>
    <p:sldId id="542" r:id="rId95"/>
    <p:sldId id="548" r:id="rId96"/>
    <p:sldId id="560" r:id="rId97"/>
    <p:sldId id="549" r:id="rId98"/>
    <p:sldId id="561" r:id="rId99"/>
    <p:sldId id="541" r:id="rId100"/>
    <p:sldId id="551" r:id="rId101"/>
    <p:sldId id="544" r:id="rId102"/>
    <p:sldId id="563" r:id="rId103"/>
    <p:sldId id="562" r:id="rId104"/>
    <p:sldId id="550" r:id="rId105"/>
    <p:sldId id="552" r:id="rId106"/>
    <p:sldId id="553" r:id="rId107"/>
    <p:sldId id="564" r:id="rId108"/>
    <p:sldId id="554" r:id="rId109"/>
    <p:sldId id="566" r:id="rId110"/>
    <p:sldId id="567" r:id="rId111"/>
    <p:sldId id="565" r:id="rId112"/>
    <p:sldId id="555" r:id="rId113"/>
    <p:sldId id="556" r:id="rId114"/>
    <p:sldId id="568" r:id="rId115"/>
    <p:sldId id="557" r:id="rId116"/>
    <p:sldId id="576" r:id="rId117"/>
    <p:sldId id="569" r:id="rId118"/>
    <p:sldId id="577" r:id="rId119"/>
    <p:sldId id="570" r:id="rId120"/>
    <p:sldId id="571" r:id="rId121"/>
    <p:sldId id="574" r:id="rId122"/>
    <p:sldId id="676" r:id="rId123"/>
    <p:sldId id="677" r:id="rId124"/>
    <p:sldId id="572" r:id="rId125"/>
    <p:sldId id="573" r:id="rId126"/>
    <p:sldId id="452" r:id="rId127"/>
    <p:sldId id="578" r:id="rId128"/>
    <p:sldId id="579" r:id="rId129"/>
    <p:sldId id="581" r:id="rId130"/>
    <p:sldId id="682" r:id="rId131"/>
    <p:sldId id="582" r:id="rId132"/>
    <p:sldId id="580" r:id="rId133"/>
    <p:sldId id="598" r:id="rId134"/>
    <p:sldId id="594" r:id="rId135"/>
    <p:sldId id="596" r:id="rId136"/>
    <p:sldId id="595" r:id="rId137"/>
    <p:sldId id="585" r:id="rId138"/>
    <p:sldId id="597" r:id="rId139"/>
    <p:sldId id="589" r:id="rId140"/>
    <p:sldId id="683" r:id="rId141"/>
    <p:sldId id="599" r:id="rId142"/>
    <p:sldId id="600" r:id="rId143"/>
    <p:sldId id="587" r:id="rId144"/>
    <p:sldId id="607" r:id="rId145"/>
    <p:sldId id="590" r:id="rId146"/>
    <p:sldId id="606" r:id="rId147"/>
    <p:sldId id="684" r:id="rId148"/>
    <p:sldId id="603" r:id="rId149"/>
    <p:sldId id="591" r:id="rId150"/>
    <p:sldId id="608" r:id="rId151"/>
    <p:sldId id="601" r:id="rId152"/>
    <p:sldId id="602" r:id="rId153"/>
    <p:sldId id="609" r:id="rId154"/>
    <p:sldId id="614" r:id="rId155"/>
    <p:sldId id="604" r:id="rId156"/>
    <p:sldId id="605" r:id="rId157"/>
    <p:sldId id="610" r:id="rId158"/>
    <p:sldId id="615" r:id="rId159"/>
    <p:sldId id="611" r:id="rId160"/>
    <p:sldId id="613" r:id="rId161"/>
    <p:sldId id="616" r:id="rId162"/>
    <p:sldId id="453" r:id="rId163"/>
    <p:sldId id="592" r:id="rId164"/>
    <p:sldId id="617" r:id="rId165"/>
    <p:sldId id="630" r:id="rId166"/>
    <p:sldId id="629" r:id="rId167"/>
    <p:sldId id="628" r:id="rId168"/>
    <p:sldId id="631" r:id="rId169"/>
    <p:sldId id="620" r:id="rId170"/>
    <p:sldId id="619" r:id="rId171"/>
    <p:sldId id="621" r:id="rId172"/>
    <p:sldId id="640" r:id="rId173"/>
    <p:sldId id="639" r:id="rId174"/>
    <p:sldId id="622" r:id="rId175"/>
    <p:sldId id="623" r:id="rId176"/>
    <p:sldId id="632" r:id="rId177"/>
    <p:sldId id="633" r:id="rId178"/>
    <p:sldId id="634" r:id="rId179"/>
    <p:sldId id="635" r:id="rId180"/>
    <p:sldId id="636" r:id="rId181"/>
    <p:sldId id="637" r:id="rId182"/>
    <p:sldId id="638" r:id="rId183"/>
    <p:sldId id="641" r:id="rId184"/>
    <p:sldId id="642" r:id="rId185"/>
    <p:sldId id="643" r:id="rId186"/>
    <p:sldId id="625" r:id="rId187"/>
    <p:sldId id="624" r:id="rId188"/>
    <p:sldId id="626" r:id="rId189"/>
    <p:sldId id="454" r:id="rId190"/>
    <p:sldId id="659" r:id="rId191"/>
    <p:sldId id="593" r:id="rId192"/>
    <p:sldId id="665" r:id="rId193"/>
    <p:sldId id="662" r:id="rId194"/>
    <p:sldId id="664" r:id="rId195"/>
    <p:sldId id="679" r:id="rId196"/>
    <p:sldId id="644" r:id="rId197"/>
    <p:sldId id="647" r:id="rId198"/>
    <p:sldId id="667" r:id="rId199"/>
    <p:sldId id="666" r:id="rId200"/>
    <p:sldId id="661" r:id="rId201"/>
    <p:sldId id="668" r:id="rId202"/>
    <p:sldId id="648" r:id="rId203"/>
    <p:sldId id="649" r:id="rId204"/>
    <p:sldId id="660" r:id="rId205"/>
    <p:sldId id="671" r:id="rId206"/>
    <p:sldId id="669" r:id="rId207"/>
    <p:sldId id="650" r:id="rId208"/>
    <p:sldId id="680" r:id="rId209"/>
    <p:sldId id="672" r:id="rId210"/>
    <p:sldId id="673" r:id="rId211"/>
    <p:sldId id="681" r:id="rId212"/>
    <p:sldId id="655" r:id="rId213"/>
    <p:sldId id="652" r:id="rId214"/>
    <p:sldId id="653" r:id="rId215"/>
    <p:sldId id="674" r:id="rId216"/>
    <p:sldId id="678" r:id="rId217"/>
    <p:sldId id="656" r:id="rId218"/>
    <p:sldId id="675" r:id="rId21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11" Type="http://schemas.openxmlformats.org/officeDocument/2006/relationships/slide" Target="slides/slide210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6" Type="http://schemas.openxmlformats.org/officeDocument/2006/relationships/slide" Target="slides/slide205.xml"/><Relationship Id="rId201" Type="http://schemas.openxmlformats.org/officeDocument/2006/relationships/slide" Target="slides/slide200.xml"/><Relationship Id="rId222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217" Type="http://schemas.openxmlformats.org/officeDocument/2006/relationships/slide" Target="slides/slide2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slide" Target="slides/slide211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viewProps" Target="viewProps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EBE9E-EA1B-485B-A7FE-536624FDD80E}" type="datetimeFigureOut">
              <a:rPr lang="cs-CZ" smtClean="0"/>
              <a:t>06.06.2023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953D0-C68F-4830-88BE-B28F5327F3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6248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EBE9E-EA1B-485B-A7FE-536624FDD80E}" type="datetimeFigureOut">
              <a:rPr lang="cs-CZ" smtClean="0"/>
              <a:t>06.06.2023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953D0-C68F-4830-88BE-B28F5327F3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5356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EBE9E-EA1B-485B-A7FE-536624FDD80E}" type="datetimeFigureOut">
              <a:rPr lang="cs-CZ" smtClean="0"/>
              <a:t>06.06.2023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953D0-C68F-4830-88BE-B28F5327F3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6422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EBE9E-EA1B-485B-A7FE-536624FDD80E}" type="datetimeFigureOut">
              <a:rPr lang="cs-CZ" smtClean="0"/>
              <a:t>06.06.2023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953D0-C68F-4830-88BE-B28F5327F3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5783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EBE9E-EA1B-485B-A7FE-536624FDD80E}" type="datetimeFigureOut">
              <a:rPr lang="cs-CZ" smtClean="0"/>
              <a:t>06.06.2023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953D0-C68F-4830-88BE-B28F5327F3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1726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EBE9E-EA1B-485B-A7FE-536624FDD80E}" type="datetimeFigureOut">
              <a:rPr lang="cs-CZ" smtClean="0"/>
              <a:t>06.06.2023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953D0-C68F-4830-88BE-B28F5327F3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2725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EBE9E-EA1B-485B-A7FE-536624FDD80E}" type="datetimeFigureOut">
              <a:rPr lang="cs-CZ" smtClean="0"/>
              <a:t>06.06.2023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953D0-C68F-4830-88BE-B28F5327F3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7526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EBE9E-EA1B-485B-A7FE-536624FDD80E}" type="datetimeFigureOut">
              <a:rPr lang="cs-CZ" smtClean="0"/>
              <a:t>06.06.2023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953D0-C68F-4830-88BE-B28F5327F3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2289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EBE9E-EA1B-485B-A7FE-536624FDD80E}" type="datetimeFigureOut">
              <a:rPr lang="cs-CZ" smtClean="0"/>
              <a:t>06.06.2023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953D0-C68F-4830-88BE-B28F5327F3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1209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EBE9E-EA1B-485B-A7FE-536624FDD80E}" type="datetimeFigureOut">
              <a:rPr lang="cs-CZ" smtClean="0"/>
              <a:t>06.06.2023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953D0-C68F-4830-88BE-B28F5327F3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3216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EBE9E-EA1B-485B-A7FE-536624FDD80E}" type="datetimeFigureOut">
              <a:rPr lang="cs-CZ" smtClean="0"/>
              <a:t>06.06.2023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953D0-C68F-4830-88BE-B28F5327F3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1872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6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BEBE9E-EA1B-485B-A7FE-536624FDD80E}" type="datetimeFigureOut">
              <a:rPr lang="cs-CZ" smtClean="0"/>
              <a:t>06.06.2023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F953D0-C68F-4830-88BE-B28F5327F3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938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jpeg"/><Relationship Id="rId3" Type="http://schemas.openxmlformats.org/officeDocument/2006/relationships/image" Target="../media/image275.jpeg"/><Relationship Id="rId7" Type="http://schemas.openxmlformats.org/officeDocument/2006/relationships/image" Target="../media/image279.jpeg"/><Relationship Id="rId2" Type="http://schemas.openxmlformats.org/officeDocument/2006/relationships/image" Target="../media/image2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8.jpeg"/><Relationship Id="rId5" Type="http://schemas.openxmlformats.org/officeDocument/2006/relationships/image" Target="../media/image277.jpeg"/><Relationship Id="rId4" Type="http://schemas.openxmlformats.org/officeDocument/2006/relationships/image" Target="../media/image276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jpeg"/><Relationship Id="rId2" Type="http://schemas.openxmlformats.org/officeDocument/2006/relationships/image" Target="../media/image2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5.jpeg"/><Relationship Id="rId5" Type="http://schemas.openxmlformats.org/officeDocument/2006/relationships/image" Target="../media/image284.jpeg"/><Relationship Id="rId4" Type="http://schemas.openxmlformats.org/officeDocument/2006/relationships/image" Target="../media/image283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jpeg"/><Relationship Id="rId2" Type="http://schemas.openxmlformats.org/officeDocument/2006/relationships/image" Target="../media/image2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0.jpeg"/><Relationship Id="rId5" Type="http://schemas.openxmlformats.org/officeDocument/2006/relationships/image" Target="../media/image289.jpeg"/><Relationship Id="rId4" Type="http://schemas.openxmlformats.org/officeDocument/2006/relationships/image" Target="../media/image288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jpeg"/><Relationship Id="rId2" Type="http://schemas.openxmlformats.org/officeDocument/2006/relationships/image" Target="../media/image29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3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5.jpeg"/><Relationship Id="rId2" Type="http://schemas.openxmlformats.org/officeDocument/2006/relationships/image" Target="../media/image29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8.jpeg"/><Relationship Id="rId5" Type="http://schemas.openxmlformats.org/officeDocument/2006/relationships/image" Target="../media/image297.jpeg"/><Relationship Id="rId4" Type="http://schemas.openxmlformats.org/officeDocument/2006/relationships/image" Target="../media/image296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jpeg"/><Relationship Id="rId2" Type="http://schemas.openxmlformats.org/officeDocument/2006/relationships/image" Target="../media/image29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2.jpeg"/><Relationship Id="rId4" Type="http://schemas.openxmlformats.org/officeDocument/2006/relationships/image" Target="../media/image301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jpeg"/><Relationship Id="rId2" Type="http://schemas.openxmlformats.org/officeDocument/2006/relationships/image" Target="../media/image30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6.jpeg"/><Relationship Id="rId4" Type="http://schemas.openxmlformats.org/officeDocument/2006/relationships/image" Target="../media/image305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.jpeg"/><Relationship Id="rId2" Type="http://schemas.openxmlformats.org/officeDocument/2006/relationships/image" Target="../media/image30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0.jpeg"/><Relationship Id="rId4" Type="http://schemas.openxmlformats.org/officeDocument/2006/relationships/image" Target="../media/image309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2.jpeg"/><Relationship Id="rId2" Type="http://schemas.openxmlformats.org/officeDocument/2006/relationships/image" Target="../media/image3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4.jpeg"/><Relationship Id="rId4" Type="http://schemas.openxmlformats.org/officeDocument/2006/relationships/image" Target="../media/image313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6.jpeg"/><Relationship Id="rId2" Type="http://schemas.openxmlformats.org/officeDocument/2006/relationships/image" Target="../media/image3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8.jpeg"/><Relationship Id="rId4" Type="http://schemas.openxmlformats.org/officeDocument/2006/relationships/image" Target="../media/image3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jpeg"/><Relationship Id="rId2" Type="http://schemas.openxmlformats.org/officeDocument/2006/relationships/image" Target="../media/image3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1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3.jpeg"/><Relationship Id="rId7" Type="http://schemas.openxmlformats.org/officeDocument/2006/relationships/image" Target="../media/image327.jpeg"/><Relationship Id="rId2" Type="http://schemas.openxmlformats.org/officeDocument/2006/relationships/image" Target="../media/image3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6.jpeg"/><Relationship Id="rId5" Type="http://schemas.openxmlformats.org/officeDocument/2006/relationships/image" Target="../media/image325.jpeg"/><Relationship Id="rId4" Type="http://schemas.openxmlformats.org/officeDocument/2006/relationships/image" Target="../media/image324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9.jpeg"/><Relationship Id="rId2" Type="http://schemas.openxmlformats.org/officeDocument/2006/relationships/image" Target="../media/image328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1.jpeg"/><Relationship Id="rId2" Type="http://schemas.openxmlformats.org/officeDocument/2006/relationships/image" Target="../media/image3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2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4.jpeg"/><Relationship Id="rId7" Type="http://schemas.openxmlformats.org/officeDocument/2006/relationships/image" Target="../media/image338.jpeg"/><Relationship Id="rId2" Type="http://schemas.openxmlformats.org/officeDocument/2006/relationships/image" Target="../media/image3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7.jpeg"/><Relationship Id="rId5" Type="http://schemas.openxmlformats.org/officeDocument/2006/relationships/image" Target="../media/image336.jpeg"/><Relationship Id="rId4" Type="http://schemas.openxmlformats.org/officeDocument/2006/relationships/image" Target="../media/image335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jpeg"/><Relationship Id="rId2" Type="http://schemas.openxmlformats.org/officeDocument/2006/relationships/image" Target="../media/image3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1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3.jpeg"/><Relationship Id="rId2" Type="http://schemas.openxmlformats.org/officeDocument/2006/relationships/image" Target="../media/image3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5.jpeg"/><Relationship Id="rId4" Type="http://schemas.openxmlformats.org/officeDocument/2006/relationships/image" Target="../media/image344.jpeg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2.jpeg"/><Relationship Id="rId3" Type="http://schemas.openxmlformats.org/officeDocument/2006/relationships/image" Target="../media/image347.jpeg"/><Relationship Id="rId7" Type="http://schemas.openxmlformats.org/officeDocument/2006/relationships/image" Target="../media/image351.jpeg"/><Relationship Id="rId2" Type="http://schemas.openxmlformats.org/officeDocument/2006/relationships/image" Target="../media/image3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0.jpeg"/><Relationship Id="rId5" Type="http://schemas.openxmlformats.org/officeDocument/2006/relationships/image" Target="../media/image349.jpeg"/><Relationship Id="rId4" Type="http://schemas.openxmlformats.org/officeDocument/2006/relationships/image" Target="../media/image348.jpe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4.jpeg"/><Relationship Id="rId2" Type="http://schemas.openxmlformats.org/officeDocument/2006/relationships/image" Target="../media/image3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6.jpeg"/><Relationship Id="rId4" Type="http://schemas.openxmlformats.org/officeDocument/2006/relationships/image" Target="../media/image355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8.jpeg"/><Relationship Id="rId2" Type="http://schemas.openxmlformats.org/officeDocument/2006/relationships/image" Target="../media/image3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0.jpeg"/><Relationship Id="rId4" Type="http://schemas.openxmlformats.org/officeDocument/2006/relationships/image" Target="../media/image35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7.jpeg"/><Relationship Id="rId3" Type="http://schemas.openxmlformats.org/officeDocument/2006/relationships/image" Target="../media/image362.jpeg"/><Relationship Id="rId7" Type="http://schemas.openxmlformats.org/officeDocument/2006/relationships/image" Target="../media/image366.jpeg"/><Relationship Id="rId2" Type="http://schemas.openxmlformats.org/officeDocument/2006/relationships/image" Target="../media/image3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5.jpeg"/><Relationship Id="rId5" Type="http://schemas.openxmlformats.org/officeDocument/2006/relationships/image" Target="../media/image364.jpeg"/><Relationship Id="rId4" Type="http://schemas.openxmlformats.org/officeDocument/2006/relationships/image" Target="../media/image363.jpeg"/><Relationship Id="rId9" Type="http://schemas.openxmlformats.org/officeDocument/2006/relationships/image" Target="../media/image368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jpeg"/><Relationship Id="rId2" Type="http://schemas.openxmlformats.org/officeDocument/2006/relationships/image" Target="../media/image369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2.jpg"/><Relationship Id="rId7" Type="http://schemas.openxmlformats.org/officeDocument/2006/relationships/image" Target="../media/image376.jpg"/><Relationship Id="rId2" Type="http://schemas.openxmlformats.org/officeDocument/2006/relationships/image" Target="../media/image37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5.jpg"/><Relationship Id="rId5" Type="http://schemas.openxmlformats.org/officeDocument/2006/relationships/image" Target="../media/image374.jpg"/><Relationship Id="rId4" Type="http://schemas.openxmlformats.org/officeDocument/2006/relationships/image" Target="../media/image373.jp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8.jpg"/><Relationship Id="rId2" Type="http://schemas.openxmlformats.org/officeDocument/2006/relationships/image" Target="../media/image37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9.jp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1.jpeg"/><Relationship Id="rId2" Type="http://schemas.openxmlformats.org/officeDocument/2006/relationships/image" Target="../media/image38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3.jpeg"/><Relationship Id="rId4" Type="http://schemas.openxmlformats.org/officeDocument/2006/relationships/image" Target="../media/image382.jpe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5.jpeg"/><Relationship Id="rId2" Type="http://schemas.openxmlformats.org/officeDocument/2006/relationships/image" Target="../media/image384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6.jpg"/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8.jpeg"/><Relationship Id="rId2" Type="http://schemas.openxmlformats.org/officeDocument/2006/relationships/image" Target="../media/image38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9.jp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1.jpeg"/><Relationship Id="rId2" Type="http://schemas.openxmlformats.org/officeDocument/2006/relationships/image" Target="../media/image39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3.jpeg"/><Relationship Id="rId4" Type="http://schemas.openxmlformats.org/officeDocument/2006/relationships/image" Target="../media/image392.jpe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5.jpeg"/><Relationship Id="rId2" Type="http://schemas.openxmlformats.org/officeDocument/2006/relationships/image" Target="../media/image39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8.jpeg"/><Relationship Id="rId5" Type="http://schemas.openxmlformats.org/officeDocument/2006/relationships/image" Target="../media/image397.jpeg"/><Relationship Id="rId4" Type="http://schemas.openxmlformats.org/officeDocument/2006/relationships/image" Target="../media/image39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9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1.jpeg"/><Relationship Id="rId2" Type="http://schemas.openxmlformats.org/officeDocument/2006/relationships/image" Target="../media/image40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4.jpeg"/><Relationship Id="rId5" Type="http://schemas.openxmlformats.org/officeDocument/2006/relationships/image" Target="../media/image403.jpeg"/><Relationship Id="rId4" Type="http://schemas.openxmlformats.org/officeDocument/2006/relationships/image" Target="../media/image402.jpe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6.jpeg"/><Relationship Id="rId2" Type="http://schemas.openxmlformats.org/officeDocument/2006/relationships/image" Target="../media/image40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8.jpeg"/><Relationship Id="rId4" Type="http://schemas.openxmlformats.org/officeDocument/2006/relationships/image" Target="../media/image407.jpe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jpeg"/><Relationship Id="rId2" Type="http://schemas.openxmlformats.org/officeDocument/2006/relationships/image" Target="../media/image40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1.jpe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3.jpeg"/><Relationship Id="rId2" Type="http://schemas.openxmlformats.org/officeDocument/2006/relationships/image" Target="../media/image4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6.jpeg"/><Relationship Id="rId5" Type="http://schemas.openxmlformats.org/officeDocument/2006/relationships/image" Target="../media/image415.jpeg"/><Relationship Id="rId4" Type="http://schemas.openxmlformats.org/officeDocument/2006/relationships/image" Target="../media/image414.jpe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8.jpeg"/><Relationship Id="rId2" Type="http://schemas.openxmlformats.org/officeDocument/2006/relationships/image" Target="../media/image417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jpeg"/><Relationship Id="rId2" Type="http://schemas.openxmlformats.org/officeDocument/2006/relationships/image" Target="../media/image419.jp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2.jpeg"/><Relationship Id="rId2" Type="http://schemas.openxmlformats.org/officeDocument/2006/relationships/image" Target="../media/image4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4.jpeg"/><Relationship Id="rId4" Type="http://schemas.openxmlformats.org/officeDocument/2006/relationships/image" Target="../media/image423.jpe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6.jpeg"/><Relationship Id="rId2" Type="http://schemas.openxmlformats.org/officeDocument/2006/relationships/image" Target="../media/image4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9.jpeg"/><Relationship Id="rId5" Type="http://schemas.openxmlformats.org/officeDocument/2006/relationships/image" Target="../media/image428.jpg"/><Relationship Id="rId4" Type="http://schemas.openxmlformats.org/officeDocument/2006/relationships/image" Target="../media/image427.jpeg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0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2.jpeg"/><Relationship Id="rId2" Type="http://schemas.openxmlformats.org/officeDocument/2006/relationships/image" Target="../media/image4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3.jp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5.jpeg"/><Relationship Id="rId2" Type="http://schemas.openxmlformats.org/officeDocument/2006/relationships/image" Target="../media/image4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6.jpe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8.jpeg"/><Relationship Id="rId2" Type="http://schemas.openxmlformats.org/officeDocument/2006/relationships/image" Target="../media/image4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9.jpg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0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2.jpg"/><Relationship Id="rId2" Type="http://schemas.openxmlformats.org/officeDocument/2006/relationships/image" Target="../media/image44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3.jp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5.jpeg"/><Relationship Id="rId2" Type="http://schemas.openxmlformats.org/officeDocument/2006/relationships/image" Target="../media/image444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6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8.jpg"/><Relationship Id="rId2" Type="http://schemas.openxmlformats.org/officeDocument/2006/relationships/image" Target="../media/image4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0.jpeg"/><Relationship Id="rId4" Type="http://schemas.openxmlformats.org/officeDocument/2006/relationships/image" Target="../media/image449.jpe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2.jpeg"/><Relationship Id="rId2" Type="http://schemas.openxmlformats.org/officeDocument/2006/relationships/image" Target="../media/image45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4.jpeg"/><Relationship Id="rId2" Type="http://schemas.openxmlformats.org/officeDocument/2006/relationships/image" Target="../media/image45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7.jpeg"/><Relationship Id="rId5" Type="http://schemas.openxmlformats.org/officeDocument/2006/relationships/image" Target="../media/image456.jpeg"/><Relationship Id="rId4" Type="http://schemas.openxmlformats.org/officeDocument/2006/relationships/image" Target="../media/image455.jp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9.jpeg"/><Relationship Id="rId2" Type="http://schemas.openxmlformats.org/officeDocument/2006/relationships/image" Target="../media/image458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1.jpeg"/><Relationship Id="rId2" Type="http://schemas.openxmlformats.org/officeDocument/2006/relationships/image" Target="../media/image4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2.jpe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4.jpg"/><Relationship Id="rId2" Type="http://schemas.openxmlformats.org/officeDocument/2006/relationships/image" Target="../media/image46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5.jp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7.jpeg"/><Relationship Id="rId2" Type="http://schemas.openxmlformats.org/officeDocument/2006/relationships/image" Target="../media/image466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9.jpeg"/><Relationship Id="rId7" Type="http://schemas.openxmlformats.org/officeDocument/2006/relationships/image" Target="../media/image473.jpeg"/><Relationship Id="rId2" Type="http://schemas.openxmlformats.org/officeDocument/2006/relationships/image" Target="../media/image4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2.jpeg"/><Relationship Id="rId5" Type="http://schemas.openxmlformats.org/officeDocument/2006/relationships/image" Target="../media/image471.jpeg"/><Relationship Id="rId4" Type="http://schemas.openxmlformats.org/officeDocument/2006/relationships/image" Target="../media/image470.jpe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5.jpeg"/><Relationship Id="rId2" Type="http://schemas.openxmlformats.org/officeDocument/2006/relationships/image" Target="../media/image47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6.jpe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8.jpg"/><Relationship Id="rId2" Type="http://schemas.openxmlformats.org/officeDocument/2006/relationships/image" Target="../media/image47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9.jpe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1.jpeg"/><Relationship Id="rId7" Type="http://schemas.openxmlformats.org/officeDocument/2006/relationships/image" Target="../media/image485.jpg"/><Relationship Id="rId2" Type="http://schemas.openxmlformats.org/officeDocument/2006/relationships/image" Target="../media/image4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4.jpeg"/><Relationship Id="rId5" Type="http://schemas.openxmlformats.org/officeDocument/2006/relationships/image" Target="../media/image483.jpeg"/><Relationship Id="rId4" Type="http://schemas.openxmlformats.org/officeDocument/2006/relationships/image" Target="../media/image482.jpe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7.jpeg"/><Relationship Id="rId2" Type="http://schemas.openxmlformats.org/officeDocument/2006/relationships/image" Target="../media/image48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jpeg"/><Relationship Id="rId2" Type="http://schemas.openxmlformats.org/officeDocument/2006/relationships/image" Target="../media/image489.jp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2.jpeg"/><Relationship Id="rId2" Type="http://schemas.openxmlformats.org/officeDocument/2006/relationships/image" Target="../media/image491.jp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3.jpg"/><Relationship Id="rId1" Type="http://schemas.openxmlformats.org/officeDocument/2006/relationships/slideLayout" Target="../slideLayouts/slideLayout6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5.jpeg"/><Relationship Id="rId2" Type="http://schemas.openxmlformats.org/officeDocument/2006/relationships/image" Target="../media/image494.jpe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7.jpeg"/><Relationship Id="rId2" Type="http://schemas.openxmlformats.org/officeDocument/2006/relationships/image" Target="../media/image49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8.jpe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jpeg"/><Relationship Id="rId2" Type="http://schemas.openxmlformats.org/officeDocument/2006/relationships/image" Target="../media/image499.jpe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2.jpg"/><Relationship Id="rId2" Type="http://schemas.openxmlformats.org/officeDocument/2006/relationships/image" Target="../media/image501.jpe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4.jpeg"/><Relationship Id="rId2" Type="http://schemas.openxmlformats.org/officeDocument/2006/relationships/image" Target="../media/image50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6.jpeg"/><Relationship Id="rId4" Type="http://schemas.openxmlformats.org/officeDocument/2006/relationships/image" Target="../media/image505.jpe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8.jpeg"/><Relationship Id="rId2" Type="http://schemas.openxmlformats.org/officeDocument/2006/relationships/image" Target="../media/image50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9.jpe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1.jpeg"/><Relationship Id="rId2" Type="http://schemas.openxmlformats.org/officeDocument/2006/relationships/image" Target="../media/image51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3.jpeg"/><Relationship Id="rId2" Type="http://schemas.openxmlformats.org/officeDocument/2006/relationships/image" Target="../media/image512.jpe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5.jpeg"/><Relationship Id="rId2" Type="http://schemas.openxmlformats.org/officeDocument/2006/relationships/image" Target="../media/image514.jpe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6.jp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8.jpeg"/><Relationship Id="rId2" Type="http://schemas.openxmlformats.org/officeDocument/2006/relationships/image" Target="../media/image517.jpe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0.jpg"/><Relationship Id="rId2" Type="http://schemas.openxmlformats.org/officeDocument/2006/relationships/image" Target="../media/image519.jp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2.jpg"/><Relationship Id="rId2" Type="http://schemas.openxmlformats.org/officeDocument/2006/relationships/image" Target="../media/image5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4.jpeg"/><Relationship Id="rId4" Type="http://schemas.openxmlformats.org/officeDocument/2006/relationships/image" Target="../media/image523.jpeg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5.jpe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7.jpeg"/><Relationship Id="rId2" Type="http://schemas.openxmlformats.org/officeDocument/2006/relationships/image" Target="../media/image5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0.jpeg"/><Relationship Id="rId5" Type="http://schemas.openxmlformats.org/officeDocument/2006/relationships/image" Target="../media/image529.jpeg"/><Relationship Id="rId4" Type="http://schemas.openxmlformats.org/officeDocument/2006/relationships/image" Target="../media/image528.jpe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2.jpeg"/><Relationship Id="rId2" Type="http://schemas.openxmlformats.org/officeDocument/2006/relationships/image" Target="../media/image531.jpe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4.jpeg"/><Relationship Id="rId7" Type="http://schemas.openxmlformats.org/officeDocument/2006/relationships/image" Target="../media/image538.jpeg"/><Relationship Id="rId2" Type="http://schemas.openxmlformats.org/officeDocument/2006/relationships/image" Target="../media/image5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7.jpeg"/><Relationship Id="rId5" Type="http://schemas.openxmlformats.org/officeDocument/2006/relationships/image" Target="../media/image536.jpeg"/><Relationship Id="rId4" Type="http://schemas.openxmlformats.org/officeDocument/2006/relationships/image" Target="../media/image5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0.jpeg"/><Relationship Id="rId2" Type="http://schemas.openxmlformats.org/officeDocument/2006/relationships/image" Target="../media/image539.jpe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2.jpg"/><Relationship Id="rId2" Type="http://schemas.openxmlformats.org/officeDocument/2006/relationships/image" Target="../media/image541.jp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4.jpeg"/><Relationship Id="rId2" Type="http://schemas.openxmlformats.org/officeDocument/2006/relationships/image" Target="../media/image5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5.jpe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7.jpeg"/><Relationship Id="rId2" Type="http://schemas.openxmlformats.org/officeDocument/2006/relationships/image" Target="../media/image5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0.jpeg"/><Relationship Id="rId5" Type="http://schemas.openxmlformats.org/officeDocument/2006/relationships/image" Target="../media/image549.jpeg"/><Relationship Id="rId4" Type="http://schemas.openxmlformats.org/officeDocument/2006/relationships/image" Target="../media/image548.jpeg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2.jpeg"/><Relationship Id="rId2" Type="http://schemas.openxmlformats.org/officeDocument/2006/relationships/image" Target="../media/image5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4.jpeg"/><Relationship Id="rId4" Type="http://schemas.openxmlformats.org/officeDocument/2006/relationships/image" Target="../media/image553.jpe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6.jpg"/><Relationship Id="rId2" Type="http://schemas.openxmlformats.org/officeDocument/2006/relationships/image" Target="../media/image555.jpe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8.jpeg"/><Relationship Id="rId2" Type="http://schemas.openxmlformats.org/officeDocument/2006/relationships/image" Target="../media/image557.jpe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3.jpg"/><Relationship Id="rId2" Type="http://schemas.openxmlformats.org/officeDocument/2006/relationships/image" Target="../media/image55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0.jpeg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2.jpeg"/><Relationship Id="rId2" Type="http://schemas.openxmlformats.org/officeDocument/2006/relationships/image" Target="../media/image561.jpe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3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5.jpeg"/><Relationship Id="rId2" Type="http://schemas.openxmlformats.org/officeDocument/2006/relationships/image" Target="../media/image564.jpe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7.jpeg"/><Relationship Id="rId2" Type="http://schemas.openxmlformats.org/officeDocument/2006/relationships/image" Target="../media/image5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8.jpeg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0.jpeg"/><Relationship Id="rId2" Type="http://schemas.openxmlformats.org/officeDocument/2006/relationships/image" Target="../media/image569.jpe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2.jpeg"/><Relationship Id="rId2" Type="http://schemas.openxmlformats.org/officeDocument/2006/relationships/image" Target="../media/image5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3.jpeg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5.jpeg"/><Relationship Id="rId7" Type="http://schemas.openxmlformats.org/officeDocument/2006/relationships/image" Target="../media/image579.jpeg"/><Relationship Id="rId2" Type="http://schemas.openxmlformats.org/officeDocument/2006/relationships/image" Target="../media/image5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8.jpeg"/><Relationship Id="rId5" Type="http://schemas.openxmlformats.org/officeDocument/2006/relationships/image" Target="../media/image577.jpeg"/><Relationship Id="rId4" Type="http://schemas.openxmlformats.org/officeDocument/2006/relationships/image" Target="../media/image576.jpeg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1.jpeg"/><Relationship Id="rId2" Type="http://schemas.openxmlformats.org/officeDocument/2006/relationships/image" Target="../media/image580.jpe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3.jpeg"/><Relationship Id="rId2" Type="http://schemas.openxmlformats.org/officeDocument/2006/relationships/image" Target="../media/image582.jpe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5.jpeg"/><Relationship Id="rId2" Type="http://schemas.openxmlformats.org/officeDocument/2006/relationships/image" Target="../media/image58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6.jpeg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8.jpeg"/><Relationship Id="rId2" Type="http://schemas.openxmlformats.org/officeDocument/2006/relationships/image" Target="../media/image58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1.jpeg"/><Relationship Id="rId5" Type="http://schemas.openxmlformats.org/officeDocument/2006/relationships/image" Target="../media/image590.jpeg"/><Relationship Id="rId4" Type="http://schemas.openxmlformats.org/officeDocument/2006/relationships/image" Target="../media/image589.jpeg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3.jpeg"/><Relationship Id="rId2" Type="http://schemas.openxmlformats.org/officeDocument/2006/relationships/image" Target="../media/image59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6.jpeg"/><Relationship Id="rId2" Type="http://schemas.openxmlformats.org/officeDocument/2006/relationships/image" Target="../media/image59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7.jpeg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9.jpeg"/><Relationship Id="rId2" Type="http://schemas.openxmlformats.org/officeDocument/2006/relationships/image" Target="../media/image59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0.jpeg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2.jpeg"/><Relationship Id="rId2" Type="http://schemas.openxmlformats.org/officeDocument/2006/relationships/image" Target="../media/image601.jpe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4.jpeg"/><Relationship Id="rId2" Type="http://schemas.openxmlformats.org/officeDocument/2006/relationships/image" Target="../media/image60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5.jpeg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7.jpeg"/><Relationship Id="rId2" Type="http://schemas.openxmlformats.org/officeDocument/2006/relationships/image" Target="../media/image606.jp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9.jpeg"/><Relationship Id="rId2" Type="http://schemas.openxmlformats.org/officeDocument/2006/relationships/image" Target="../media/image60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1.jpeg"/><Relationship Id="rId4" Type="http://schemas.openxmlformats.org/officeDocument/2006/relationships/image" Target="../media/image610.jpeg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3.jpg"/><Relationship Id="rId2" Type="http://schemas.openxmlformats.org/officeDocument/2006/relationships/image" Target="../media/image612.jpe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5.jpeg"/><Relationship Id="rId2" Type="http://schemas.openxmlformats.org/officeDocument/2006/relationships/image" Target="../media/image614.jpe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7.jpeg"/><Relationship Id="rId2" Type="http://schemas.openxmlformats.org/officeDocument/2006/relationships/image" Target="../media/image616.jpe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9.jpeg"/><Relationship Id="rId2" Type="http://schemas.openxmlformats.org/officeDocument/2006/relationships/image" Target="../media/image6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2.jpeg"/><Relationship Id="rId2" Type="http://schemas.openxmlformats.org/officeDocument/2006/relationships/image" Target="../media/image6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4.jpeg"/><Relationship Id="rId4" Type="http://schemas.openxmlformats.org/officeDocument/2006/relationships/image" Target="../media/image623.jpeg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6.jpeg"/><Relationship Id="rId2" Type="http://schemas.openxmlformats.org/officeDocument/2006/relationships/image" Target="../media/image625.jpe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8.jpeg"/><Relationship Id="rId2" Type="http://schemas.openxmlformats.org/officeDocument/2006/relationships/image" Target="../media/image6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9.jpeg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1.jpeg"/><Relationship Id="rId2" Type="http://schemas.openxmlformats.org/officeDocument/2006/relationships/image" Target="../media/image6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2.jpeg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4.jpg"/><Relationship Id="rId2" Type="http://schemas.openxmlformats.org/officeDocument/2006/relationships/image" Target="../media/image6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6.jpeg"/><Relationship Id="rId4" Type="http://schemas.openxmlformats.org/officeDocument/2006/relationships/image" Target="../media/image635.jpeg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8.jpeg"/><Relationship Id="rId2" Type="http://schemas.openxmlformats.org/officeDocument/2006/relationships/image" Target="../media/image637.jpe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9.jp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1.jpeg"/><Relationship Id="rId2" Type="http://schemas.openxmlformats.org/officeDocument/2006/relationships/image" Target="../media/image6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2.jpeg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4.jpeg"/><Relationship Id="rId2" Type="http://schemas.openxmlformats.org/officeDocument/2006/relationships/image" Target="../media/image643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7" Type="http://schemas.openxmlformats.org/officeDocument/2006/relationships/image" Target="../media/image152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.jpeg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2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9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3.jpeg"/><Relationship Id="rId5" Type="http://schemas.openxmlformats.org/officeDocument/2006/relationships/image" Target="../media/image202.jpeg"/><Relationship Id="rId4" Type="http://schemas.openxmlformats.org/officeDocument/2006/relationships/image" Target="../media/image20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9.jpeg"/><Relationship Id="rId4" Type="http://schemas.openxmlformats.org/officeDocument/2006/relationships/image" Target="../media/image208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7" Type="http://schemas.openxmlformats.org/officeDocument/2006/relationships/image" Target="../media/image217.jpeg"/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6.jpeg"/><Relationship Id="rId5" Type="http://schemas.openxmlformats.org/officeDocument/2006/relationships/image" Target="../media/image215.jpeg"/><Relationship Id="rId4" Type="http://schemas.openxmlformats.org/officeDocument/2006/relationships/image" Target="../media/image214.jpe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eg"/><Relationship Id="rId7" Type="http://schemas.openxmlformats.org/officeDocument/2006/relationships/image" Target="../media/image224.jpeg"/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3.jpeg"/><Relationship Id="rId5" Type="http://schemas.openxmlformats.org/officeDocument/2006/relationships/image" Target="../media/image222.jpeg"/><Relationship Id="rId4" Type="http://schemas.openxmlformats.org/officeDocument/2006/relationships/image" Target="../media/image221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eg"/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jpeg"/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1.jpeg"/><Relationship Id="rId5" Type="http://schemas.openxmlformats.org/officeDocument/2006/relationships/image" Target="../media/image230.jpeg"/><Relationship Id="rId4" Type="http://schemas.openxmlformats.org/officeDocument/2006/relationships/image" Target="../media/image229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jpeg"/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4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jpeg"/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eg"/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jpeg"/><Relationship Id="rId7" Type="http://schemas.openxmlformats.org/officeDocument/2006/relationships/image" Target="../media/image245.jpeg"/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4.jpeg"/><Relationship Id="rId5" Type="http://schemas.openxmlformats.org/officeDocument/2006/relationships/image" Target="../media/image243.jpeg"/><Relationship Id="rId4" Type="http://schemas.openxmlformats.org/officeDocument/2006/relationships/image" Target="../media/image242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jpeg"/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0.jpeg"/><Relationship Id="rId5" Type="http://schemas.openxmlformats.org/officeDocument/2006/relationships/image" Target="../media/image249.jpeg"/><Relationship Id="rId4" Type="http://schemas.openxmlformats.org/officeDocument/2006/relationships/image" Target="../media/image248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jpeg"/><Relationship Id="rId2" Type="http://schemas.openxmlformats.org/officeDocument/2006/relationships/image" Target="../media/image2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3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jpeg"/><Relationship Id="rId2" Type="http://schemas.openxmlformats.org/officeDocument/2006/relationships/image" Target="../media/image2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7.jpeg"/><Relationship Id="rId4" Type="http://schemas.openxmlformats.org/officeDocument/2006/relationships/image" Target="../media/image256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jpeg"/><Relationship Id="rId2" Type="http://schemas.openxmlformats.org/officeDocument/2006/relationships/image" Target="../media/image258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jpeg"/><Relationship Id="rId2" Type="http://schemas.openxmlformats.org/officeDocument/2006/relationships/image" Target="../media/image2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2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jpeg"/><Relationship Id="rId2" Type="http://schemas.openxmlformats.org/officeDocument/2006/relationships/image" Target="../media/image2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6.jpeg"/><Relationship Id="rId4" Type="http://schemas.openxmlformats.org/officeDocument/2006/relationships/image" Target="../media/image265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jpeg"/><Relationship Id="rId2" Type="http://schemas.openxmlformats.org/officeDocument/2006/relationships/image" Target="../media/image2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9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jpeg"/><Relationship Id="rId2" Type="http://schemas.openxmlformats.org/officeDocument/2006/relationships/image" Target="../media/image2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3.jpeg"/><Relationship Id="rId4" Type="http://schemas.openxmlformats.org/officeDocument/2006/relationships/image" Target="../media/image27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73837" y="0"/>
            <a:ext cx="15377615" cy="6917267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5772" y="-348549"/>
            <a:ext cx="10083114" cy="2387600"/>
          </a:xfrm>
        </p:spPr>
        <p:txBody>
          <a:bodyPr/>
          <a:lstStyle/>
          <a:p>
            <a:r>
              <a:rPr lang="cs-CZ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Symbolika libereckého regionu II</a:t>
            </a:r>
            <a:endParaRPr lang="cs-CZ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608666" y="4965171"/>
            <a:ext cx="9144000" cy="1655762"/>
          </a:xfrm>
        </p:spPr>
        <p:txBody>
          <a:bodyPr>
            <a:normAutofit/>
          </a:bodyPr>
          <a:lstStyle/>
          <a:p>
            <a:r>
              <a:rPr lang="cs-CZ" sz="6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Tematické exkurze 2023</a:t>
            </a:r>
            <a:endParaRPr lang="cs-CZ" sz="60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9525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81397"/>
            <a:ext cx="5143500" cy="507076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5237018" y="781397"/>
            <a:ext cx="6954981" cy="505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49845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783841" y="569348"/>
            <a:ext cx="4554783" cy="341608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554498" y="554498"/>
            <a:ext cx="4435990" cy="3326992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3970" y="4076881"/>
            <a:ext cx="1983615" cy="26448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Obrázek 2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810" y="4144761"/>
            <a:ext cx="1932705" cy="25769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Obrázek 2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3806" y="0"/>
            <a:ext cx="3558194" cy="4744259"/>
          </a:xfrm>
          <a:prstGeom prst="rect">
            <a:avLst/>
          </a:prstGeom>
        </p:spPr>
      </p:pic>
      <p:pic>
        <p:nvPicPr>
          <p:cNvPr id="22" name="Obrázek 2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692906" y="4474097"/>
            <a:ext cx="2634683" cy="19760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2482" y="4144763"/>
            <a:ext cx="1976012" cy="26346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0494886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588816" y="588817"/>
            <a:ext cx="4710546" cy="353291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5498" y="0"/>
            <a:ext cx="3532909" cy="471054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022691" y="595616"/>
            <a:ext cx="4764925" cy="3573693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9658" y="3908799"/>
            <a:ext cx="3932268" cy="2949201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1895" y="3908798"/>
            <a:ext cx="3932268" cy="294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2546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820191" y="590548"/>
            <a:ext cx="4758267" cy="3568700"/>
          </a:xfrm>
          <a:prstGeom prst="rect">
            <a:avLst/>
          </a:prstGeom>
        </p:spPr>
      </p:pic>
      <p:pic>
        <p:nvPicPr>
          <p:cNvPr id="25" name="Obrázek 2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069481" y="3556248"/>
            <a:ext cx="4089861" cy="2513643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095016" y="760471"/>
            <a:ext cx="6083766" cy="4562824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8837127" y="1063333"/>
            <a:ext cx="4404356" cy="2277688"/>
          </a:xfrm>
          <a:prstGeom prst="rect">
            <a:avLst/>
          </a:prstGeom>
        </p:spPr>
      </p:pic>
      <p:pic>
        <p:nvPicPr>
          <p:cNvPr id="26" name="Obrázek 2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7180138" y="3557000"/>
            <a:ext cx="4207935" cy="239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07974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8501" y="0"/>
            <a:ext cx="5143500" cy="68580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857249" y="857246"/>
            <a:ext cx="6858004" cy="5143503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3010" y="3123283"/>
            <a:ext cx="2487579" cy="33167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0133066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3062" y="303868"/>
            <a:ext cx="8168640" cy="612648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354392" y="405373"/>
            <a:ext cx="3242981" cy="243223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355155" y="4016458"/>
            <a:ext cx="3236884" cy="242766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405831" y="4007904"/>
            <a:ext cx="3246661" cy="243499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390525" y="378916"/>
            <a:ext cx="3124201" cy="234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70665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477221"/>
            <a:ext cx="3076085" cy="410328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4227" y="1477221"/>
            <a:ext cx="3077773" cy="410328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3901" y="-33251"/>
            <a:ext cx="5918661" cy="443899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8958" y="3528862"/>
            <a:ext cx="4282855" cy="3210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8425727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450273" y="857251"/>
            <a:ext cx="6857999" cy="514349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1582" y="0"/>
            <a:ext cx="3070418" cy="409504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225052" y="511881"/>
            <a:ext cx="4095044" cy="307128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3498" y="3272085"/>
            <a:ext cx="2689436" cy="358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51887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2658" cy="6858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9265" y="741310"/>
            <a:ext cx="4032735" cy="537538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6283" y="3348886"/>
            <a:ext cx="2926249" cy="390249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8001" y="-118534"/>
            <a:ext cx="2908300" cy="368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33643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3367" y="0"/>
            <a:ext cx="8168640" cy="612648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94166"/>
            <a:ext cx="2973185" cy="396383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723646" y="3389646"/>
            <a:ext cx="3963833" cy="297287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3117" y="3926028"/>
            <a:ext cx="3748617" cy="28114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9233415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3067" y="3365501"/>
            <a:ext cx="4656667" cy="34925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5953" y="-159808"/>
            <a:ext cx="5435600" cy="40767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8752" y="3365501"/>
            <a:ext cx="4659513" cy="349463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054600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7922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552" y="0"/>
            <a:ext cx="5143500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7698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27159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5666"/>
            <a:ext cx="4546600" cy="606213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033" y="132840"/>
            <a:ext cx="3615267" cy="482035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6733" y="1978377"/>
            <a:ext cx="3615267" cy="482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51806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7552" y="0"/>
            <a:ext cx="5791200" cy="43434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356" y="4214216"/>
            <a:ext cx="3483187" cy="26123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2682" y="4239155"/>
            <a:ext cx="3445140" cy="25838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5136" y="4242750"/>
            <a:ext cx="3445140" cy="25838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413499" y="543421"/>
            <a:ext cx="4347368" cy="32605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542924" y="542923"/>
            <a:ext cx="4343400" cy="3257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3352316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"/>
            <a:ext cx="6468535" cy="485140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6801" y="2322527"/>
            <a:ext cx="6045200" cy="453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08984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2368" y="0"/>
            <a:ext cx="7687733" cy="57658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1489" y="3772575"/>
            <a:ext cx="3855876" cy="28908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629" y="2587141"/>
            <a:ext cx="3059085" cy="40763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9011498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360" y="-36272"/>
            <a:ext cx="3075857" cy="409895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3168" y="3824685"/>
            <a:ext cx="4045646" cy="303331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5796" y="-36272"/>
            <a:ext cx="3074865" cy="409895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4443" y="23898"/>
            <a:ext cx="3075223" cy="409895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3850" y="78992"/>
            <a:ext cx="2987771" cy="398369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427" y="3824685"/>
            <a:ext cx="4044420" cy="303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15188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066" y="0"/>
            <a:ext cx="4083236" cy="544431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7340" y="748145"/>
            <a:ext cx="4084017" cy="544535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7983" y="1413685"/>
            <a:ext cx="4084017" cy="544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92457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489932" y="2166588"/>
            <a:ext cx="5261033" cy="394577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52" y="108066"/>
            <a:ext cx="4954385" cy="371578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9172" y="3291115"/>
            <a:ext cx="4638502" cy="3478877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1947" y="108066"/>
            <a:ext cx="3552891" cy="473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7201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6136" y="1278357"/>
            <a:ext cx="2992582" cy="3990109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9234749" y="3900747"/>
            <a:ext cx="3283527" cy="2630977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1022" y="0"/>
            <a:ext cx="2630978" cy="3507971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1407" y="-105641"/>
            <a:ext cx="2710209" cy="3613612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142211" cy="418961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100" y="3613935"/>
            <a:ext cx="2464037" cy="3284005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8007" y="3615738"/>
            <a:ext cx="2511804" cy="335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61702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5333" y="2342444"/>
            <a:ext cx="3386667" cy="4515556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0533" y="84666"/>
            <a:ext cx="3361267" cy="448168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5127" y="2373369"/>
            <a:ext cx="3363473" cy="4484631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570794" y="570794"/>
            <a:ext cx="4566355" cy="342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36314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3652" y="-223279"/>
            <a:ext cx="5007636" cy="375572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3652" y="3609738"/>
            <a:ext cx="5007636" cy="375572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679903" y="1525541"/>
            <a:ext cx="4788134" cy="35911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5225" y="944850"/>
            <a:ext cx="3577429" cy="477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8733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39832"/>
            <a:ext cx="7171113" cy="537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59928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0420" y="0"/>
            <a:ext cx="3671648" cy="275373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9503" y="3115733"/>
            <a:ext cx="2806456" cy="374226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9675" y="0"/>
            <a:ext cx="2475850" cy="330113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5034" y="3115733"/>
            <a:ext cx="2807034" cy="3742267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7385"/>
            <a:ext cx="2827867" cy="377049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0053" y="3905250"/>
            <a:ext cx="3937000" cy="2952750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503258" y="3821807"/>
            <a:ext cx="3469935" cy="2602451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6927" y="-27385"/>
            <a:ext cx="2826471" cy="376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8259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5750" y="0"/>
            <a:ext cx="5143500" cy="6858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9324" y="724246"/>
            <a:ext cx="7212676" cy="5409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368154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  <a:alpha val="6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517" y="-427834"/>
            <a:ext cx="4672272" cy="35052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007" y="-668197"/>
            <a:ext cx="3388785" cy="451838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140" y="2621147"/>
            <a:ext cx="3188605" cy="4251472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89299" cy="4385733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354" y="3317728"/>
            <a:ext cx="3188604" cy="4251472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397" y="2621147"/>
            <a:ext cx="3164178" cy="421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03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  <a:alpha val="6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65" y="0"/>
            <a:ext cx="3822700" cy="509693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044"/>
            <a:ext cx="4453467" cy="593795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200" y="1032935"/>
            <a:ext cx="4368800" cy="582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59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16965" y="857251"/>
            <a:ext cx="6857999" cy="514349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4462" y="1163562"/>
            <a:ext cx="3398155" cy="45308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07389" y="634163"/>
            <a:ext cx="3750964" cy="28132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5706" y="4114800"/>
            <a:ext cx="3364994" cy="25237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28917156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9309" y="731520"/>
            <a:ext cx="6982691" cy="523701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9458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80011" y="0"/>
            <a:ext cx="10515600" cy="1325563"/>
          </a:xfrm>
        </p:spPr>
        <p:txBody>
          <a:bodyPr/>
          <a:lstStyle/>
          <a:p>
            <a:pPr algn="ctr"/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Sloup v Čechách a Svojkov, 26. 5. 2023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6873" y="1313410"/>
            <a:ext cx="7161876" cy="537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524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931" y="2406535"/>
            <a:ext cx="7913716" cy="445146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967644" cy="445204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296464" y="556506"/>
            <a:ext cx="4452040" cy="333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97407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897732" y="749302"/>
            <a:ext cx="3890358" cy="25935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453044" y="703582"/>
            <a:ext cx="3616037" cy="24106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6609" y="3167148"/>
            <a:ext cx="6093228" cy="35994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4375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846662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119745" cy="471235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8851" y="0"/>
            <a:ext cx="2593992" cy="461154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1260" y="12999"/>
            <a:ext cx="2636076" cy="468635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2668817" y="3798916"/>
            <a:ext cx="5564293" cy="305908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493229" y="795946"/>
            <a:ext cx="5370023" cy="402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304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80011" y="0"/>
            <a:ext cx="10515600" cy="1325563"/>
          </a:xfrm>
        </p:spPr>
        <p:txBody>
          <a:bodyPr/>
          <a:lstStyle/>
          <a:p>
            <a:pPr algn="ctr"/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Horní Branná a Jilemnice, 22. 4. 2023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7255" y="1247166"/>
            <a:ext cx="7481112" cy="561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511065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61152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788325" y="788324"/>
            <a:ext cx="4729945" cy="315329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2008" y="2583245"/>
            <a:ext cx="2850196" cy="427475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6217" y="-1"/>
            <a:ext cx="3151744" cy="472994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200602" y="3349336"/>
            <a:ext cx="4210397" cy="2806931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250377" y="788325"/>
            <a:ext cx="4729947" cy="315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129524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5359" y="0"/>
            <a:ext cx="2074395" cy="461154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143000" y="1143000"/>
            <a:ext cx="6858000" cy="4572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9505" y="3810000"/>
            <a:ext cx="4064000" cy="30480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571509" y="924099"/>
            <a:ext cx="5544592" cy="369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600700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1" y="-1"/>
            <a:ext cx="4269972" cy="320247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922029" y="0"/>
            <a:ext cx="4269971" cy="3202478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985" y="2453294"/>
            <a:ext cx="7830589" cy="440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54632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4748" y="0"/>
            <a:ext cx="2909975" cy="517328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0426" y="2028305"/>
            <a:ext cx="2716703" cy="4829695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2295" y="0"/>
            <a:ext cx="2585778" cy="459693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8247" y="1852660"/>
            <a:ext cx="2815504" cy="500534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033426" y="778626"/>
            <a:ext cx="4671755" cy="311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022398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5835" y="2872032"/>
            <a:ext cx="7086165" cy="398596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1" y="-1"/>
            <a:ext cx="5841077" cy="438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73154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7104" y="450964"/>
            <a:ext cx="8243455" cy="618259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143000" y="1133995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753914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85654" y="2673270"/>
            <a:ext cx="5021676" cy="334778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141133" cy="471351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271062" y="785586"/>
            <a:ext cx="4713518" cy="3142346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4178" y="1625599"/>
            <a:ext cx="3550355" cy="532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284868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018538" y="831760"/>
            <a:ext cx="4315280" cy="265176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045" y="3663749"/>
            <a:ext cx="2425043" cy="304462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477000" y="1143000"/>
            <a:ext cx="6858000" cy="4572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94694" y="539410"/>
            <a:ext cx="4315282" cy="323646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849676" y="3966259"/>
            <a:ext cx="3470090" cy="231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051591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5166"/>
            <a:ext cx="12192000" cy="548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2174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3360" y="340822"/>
            <a:ext cx="8168640" cy="612648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857250" y="857251"/>
            <a:ext cx="6857999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873542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267844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084913" cy="6858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3084913" cy="6858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19125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514670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143002" y="1143001"/>
            <a:ext cx="6858005" cy="4572003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354187" y="2697486"/>
            <a:ext cx="4763191" cy="31754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476997" y="1143002"/>
            <a:ext cx="6858003" cy="457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490291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942" y="0"/>
            <a:ext cx="10287001" cy="6858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1382" y="234838"/>
            <a:ext cx="5864632" cy="39097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5977" y="3215640"/>
            <a:ext cx="2660074" cy="35467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55146545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868973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33250"/>
            <a:ext cx="4998720" cy="3749040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0865" y="3126279"/>
            <a:ext cx="4975628" cy="373172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013170" y="739832"/>
            <a:ext cx="5918662" cy="443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761330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4375" y="-1"/>
            <a:ext cx="3857625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35193"/>
            <a:ext cx="8208821" cy="4617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335874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859925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795568" y="3569294"/>
            <a:ext cx="4461933" cy="297462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2810" y="91440"/>
            <a:ext cx="4167447" cy="31255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57625" cy="6858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57191" y="1500187"/>
            <a:ext cx="6858000" cy="385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942335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1130" y="0"/>
            <a:ext cx="3857625" cy="68580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7986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6293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3360" y="415636"/>
            <a:ext cx="8168640" cy="612648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568" y="796384"/>
            <a:ext cx="4023360" cy="5364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77390427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026"/>
          <a:stretch/>
        </p:blipFill>
        <p:spPr>
          <a:xfrm>
            <a:off x="0" y="1"/>
            <a:ext cx="4904663" cy="338328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8620"/>
          <a:stretch/>
        </p:blipFill>
        <p:spPr>
          <a:xfrm>
            <a:off x="5082694" y="3000895"/>
            <a:ext cx="3039533" cy="3857105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8267" y="4140200"/>
            <a:ext cx="3623733" cy="27178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88224"/>
            <a:ext cx="4904663" cy="326977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532" y="0"/>
            <a:ext cx="6522468" cy="366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9788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5251" y="0"/>
            <a:ext cx="7586749" cy="505783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75598"/>
            <a:ext cx="5346700" cy="3564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647405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1897" y="-1"/>
            <a:ext cx="6010104" cy="400673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3414" y="3340023"/>
            <a:ext cx="5276966" cy="351797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20" y="0"/>
            <a:ext cx="6010103" cy="400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213598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2503" y="3280064"/>
            <a:ext cx="4659745" cy="349480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138" y="149629"/>
            <a:ext cx="4609869" cy="345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362581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839" y="830272"/>
            <a:ext cx="2923569" cy="5197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21964647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8267" y="0"/>
            <a:ext cx="2353733" cy="35306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581586" y="588433"/>
            <a:ext cx="3530600" cy="235373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615" y="0"/>
            <a:ext cx="7152409" cy="476827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78309" y="3741189"/>
            <a:ext cx="3782291" cy="252152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741305" y="3875810"/>
            <a:ext cx="3578628" cy="238575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349871" y="3900516"/>
            <a:ext cx="3591098" cy="239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960910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666404" y="663635"/>
            <a:ext cx="5331230" cy="399842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387936" y="2053936"/>
            <a:ext cx="5764877" cy="384325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4773" y="-277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708724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328268" cy="68580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399067" y="857250"/>
            <a:ext cx="6858000" cy="51435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0067" y="845666"/>
            <a:ext cx="2906250" cy="51666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33483203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037360" y="856211"/>
            <a:ext cx="5137266" cy="342484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781396" y="781396"/>
            <a:ext cx="4688378" cy="312558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9228" y="3051088"/>
            <a:ext cx="2417872" cy="4298439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8"/>
          <a:stretch/>
        </p:blipFill>
        <p:spPr>
          <a:xfrm rot="5400000">
            <a:off x="5598642" y="3682452"/>
            <a:ext cx="3782291" cy="2568806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2638" y="-1"/>
            <a:ext cx="2889712" cy="513726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9731" y="3628308"/>
            <a:ext cx="2422269" cy="322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22785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200" y="1"/>
            <a:ext cx="5638800" cy="375920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638800" cy="375920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3134" y="2833981"/>
            <a:ext cx="9821334" cy="402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1479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67887" y="857251"/>
            <a:ext cx="6857999" cy="514349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2981" y="0"/>
            <a:ext cx="5137265" cy="684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240507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149717" y="857249"/>
            <a:ext cx="6858000" cy="514350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4600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169813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6199" y="857250"/>
            <a:ext cx="6858000" cy="51435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3218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312494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80011" y="-58825"/>
            <a:ext cx="10515600" cy="1325563"/>
          </a:xfrm>
        </p:spPr>
        <p:txBody>
          <a:bodyPr/>
          <a:lstStyle/>
          <a:p>
            <a:pPr algn="ctr"/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Česká Lípa, 2. 6. 2023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9022" y="1334192"/>
            <a:ext cx="7177578" cy="538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643924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046133" cy="504613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713315" y="1248986"/>
            <a:ext cx="7478684" cy="560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694052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05" y="2400455"/>
            <a:ext cx="2709949" cy="401697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5978" y="3262486"/>
            <a:ext cx="3846022" cy="315494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3360" y="290946"/>
            <a:ext cx="5539048" cy="553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353808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862" y="0"/>
            <a:ext cx="5129784" cy="68580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8885" y="0"/>
            <a:ext cx="51297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47175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737" y="75893"/>
            <a:ext cx="5129784" cy="68580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00837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254836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513125" cy="469669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4240" y="2169622"/>
            <a:ext cx="3506907" cy="468837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8867" y="0"/>
            <a:ext cx="3506907" cy="4688378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9171" y="2169622"/>
            <a:ext cx="3506907" cy="468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904176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947652"/>
            <a:ext cx="6816436" cy="511232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916189" y="-249382"/>
            <a:ext cx="5275811" cy="395685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315199" y="3503816"/>
            <a:ext cx="4477790" cy="335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112112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679566"/>
            <a:ext cx="7331826" cy="5498869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191250" y="857251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9437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7273" y="1795549"/>
            <a:ext cx="6749935" cy="506245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0233"/>
            <a:ext cx="3624350" cy="27182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7815" y="-83126"/>
            <a:ext cx="3624349" cy="27182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4809" y="481920"/>
            <a:ext cx="3647191" cy="27348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6390" y="3457877"/>
            <a:ext cx="3646430" cy="27351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57877"/>
            <a:ext cx="3624350" cy="27190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98720866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29784" cy="6858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0977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190443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523" y="0"/>
            <a:ext cx="5129784" cy="6858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7475" y="0"/>
            <a:ext cx="51297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014705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223" y="215698"/>
            <a:ext cx="11601104" cy="653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945625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214" y="723207"/>
            <a:ext cx="6583680" cy="493776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6778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243091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891550" cy="591866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2073" y="3196243"/>
            <a:ext cx="4959927" cy="371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471197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210376" y="3000086"/>
            <a:ext cx="4409045" cy="330678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4671" y="2"/>
            <a:ext cx="3559925" cy="474656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"/>
            <a:ext cx="3550431" cy="474656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4618" y="2449738"/>
            <a:ext cx="3297382" cy="440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720663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130033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67000" y="857250"/>
            <a:ext cx="6857999" cy="51435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805" y="164756"/>
            <a:ext cx="4173839" cy="31303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6192" y="164756"/>
            <a:ext cx="4064002" cy="3048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805" y="3632886"/>
            <a:ext cx="4179329" cy="31344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2282" y="3738949"/>
            <a:ext cx="4037912" cy="30284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70736806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191251" y="857249"/>
            <a:ext cx="6857999" cy="51435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99069"/>
            <a:ext cx="7013147" cy="525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568556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48331" y="554511"/>
            <a:ext cx="4436078" cy="332705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444873" y="556573"/>
            <a:ext cx="4436079" cy="332706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310430" y="554511"/>
            <a:ext cx="4436080" cy="332706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1456" y="4082551"/>
            <a:ext cx="3700598" cy="277544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82551"/>
            <a:ext cx="3700598" cy="277544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6030" y="4106235"/>
            <a:ext cx="3669020" cy="275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9527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3360" y="1065636"/>
            <a:ext cx="8168640" cy="4665133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465" b="-1083"/>
          <a:stretch/>
        </p:blipFill>
        <p:spPr>
          <a:xfrm>
            <a:off x="-330200" y="237067"/>
            <a:ext cx="4740622" cy="632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973932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789" y="724592"/>
            <a:ext cx="6925425" cy="519406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5471" y="119584"/>
            <a:ext cx="4801563" cy="640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178999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163" y="0"/>
            <a:ext cx="5141893" cy="6858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8376" y="0"/>
            <a:ext cx="51418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573592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3047" y="2982097"/>
            <a:ext cx="5080001" cy="381000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469" y="115330"/>
            <a:ext cx="4712043" cy="353403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3761" y="115330"/>
            <a:ext cx="4832865" cy="362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828093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6032" y="3793524"/>
            <a:ext cx="4085968" cy="30644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5092" y="1078668"/>
            <a:ext cx="5947719" cy="446078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3741" y="0"/>
            <a:ext cx="3888259" cy="29161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3259716" cy="43578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64908"/>
            <a:ext cx="3259716" cy="23930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75100311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2902" y="546295"/>
            <a:ext cx="2189093" cy="29169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8188" y="1"/>
            <a:ext cx="3423812" cy="400955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4186" y="3839044"/>
            <a:ext cx="4840782" cy="301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599014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521363" cy="56642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1084" y="3409373"/>
            <a:ext cx="4452851" cy="33396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8831091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9607" y="652051"/>
            <a:ext cx="5877098" cy="587709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619" y="642353"/>
            <a:ext cx="5886796" cy="588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758987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678834" y="2941666"/>
            <a:ext cx="4015046" cy="301128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1814" y="299258"/>
            <a:ext cx="6506095" cy="4879571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39785"/>
            <a:ext cx="3003254" cy="40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953983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5040" y="1391675"/>
            <a:ext cx="6156960" cy="410303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33047"/>
            <a:ext cx="5893724" cy="442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566129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55072" y="0"/>
            <a:ext cx="10515600" cy="1325563"/>
          </a:xfrm>
        </p:spPr>
        <p:txBody>
          <a:bodyPr/>
          <a:lstStyle/>
          <a:p>
            <a:pPr algn="ctr"/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Jestřebí a Zahrádky, 3. 6. 2023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9"/>
          <a:stretch/>
        </p:blipFill>
        <p:spPr>
          <a:xfrm>
            <a:off x="2140526" y="1074420"/>
            <a:ext cx="7744692" cy="551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5602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6041" y="0"/>
            <a:ext cx="12461163" cy="675237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8581295" y="26873"/>
            <a:ext cx="3200401" cy="35608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81" y="207115"/>
            <a:ext cx="3618514" cy="27138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14736875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674150" cy="6858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3493" y="613524"/>
            <a:ext cx="4223213" cy="56309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60256743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3221" y="1737360"/>
            <a:ext cx="6827520" cy="512064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1858" y="175580"/>
            <a:ext cx="2720032" cy="36267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164677" cy="555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247873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0509" y="0"/>
            <a:ext cx="5143500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604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743561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ázek 1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2065" y="2938086"/>
            <a:ext cx="2939936" cy="3919914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4523"/>
            <a:ext cx="7129550" cy="5347162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1950" y="0"/>
            <a:ext cx="2747875" cy="366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160241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"/>
            <a:ext cx="2842955" cy="379060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3858" y="1"/>
            <a:ext cx="2842953" cy="379060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844" y="3599143"/>
            <a:ext cx="4337865" cy="325339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4541" y="-4"/>
            <a:ext cx="2842955" cy="379060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870" y="3603309"/>
            <a:ext cx="4339588" cy="3254691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9083" y="0"/>
            <a:ext cx="2842953" cy="379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895611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99900" y="857252"/>
            <a:ext cx="6858000" cy="514349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0362" y="635788"/>
            <a:ext cx="6541864" cy="558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854683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4546" y="0"/>
            <a:ext cx="5143500" cy="685800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174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059165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9267"/>
            <a:ext cx="4298949" cy="573193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3199" y="1126067"/>
            <a:ext cx="4298950" cy="573193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3051" y="0"/>
            <a:ext cx="4298949" cy="573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256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ázek 1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86495"/>
            <a:ext cx="3578629" cy="477150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5662" y="58189"/>
            <a:ext cx="3491345" cy="4655127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9564" y="-1"/>
            <a:ext cx="3536545" cy="4715393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8453" y="2119746"/>
            <a:ext cx="3557357" cy="4743142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2871" y="0"/>
            <a:ext cx="3534987" cy="4713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035327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ázek 1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3684" y="1358489"/>
            <a:ext cx="4124633" cy="5499511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131425" cy="5508567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0575" y="0"/>
            <a:ext cx="4131425" cy="550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5266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80011" y="207183"/>
            <a:ext cx="10515600" cy="1325563"/>
          </a:xfrm>
        </p:spPr>
        <p:txBody>
          <a:bodyPr/>
          <a:lstStyle/>
          <a:p>
            <a:pPr algn="ctr"/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Bozkov a Semily, 21. 4. 2023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3531" y="1386147"/>
            <a:ext cx="7129549" cy="534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7315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1291167"/>
            <a:ext cx="6045200" cy="45339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146800" y="1291168"/>
            <a:ext cx="6045200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449289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3313316"/>
            <a:ext cx="5444837" cy="369431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5950595" cy="4265832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12"/>
          <a:stretch/>
        </p:blipFill>
        <p:spPr>
          <a:xfrm>
            <a:off x="7324007" y="0"/>
            <a:ext cx="4993179" cy="4265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888349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5223" y="2731423"/>
            <a:ext cx="2733329" cy="36444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59704110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7574" y="0"/>
            <a:ext cx="5143500" cy="6858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022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455860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03700" cy="560493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8227" y="1106311"/>
            <a:ext cx="4313767" cy="575168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6520" y="0"/>
            <a:ext cx="3905480" cy="520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219074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895" y="0"/>
            <a:ext cx="5143500" cy="6858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3052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863530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6247" y="3445450"/>
            <a:ext cx="4638736" cy="347905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8007" y="0"/>
            <a:ext cx="5076306" cy="380722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358689" cy="4478251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388" y="3385356"/>
            <a:ext cx="4818612" cy="361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00230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9341" y="0"/>
            <a:ext cx="5143500" cy="6858000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7"/>
          <a:stretch/>
        </p:blipFill>
        <p:spPr>
          <a:xfrm>
            <a:off x="207818" y="681643"/>
            <a:ext cx="6500554" cy="513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317937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2759" y="0"/>
            <a:ext cx="5143500" cy="6858000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1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150419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81157" cy="486086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155" y="2003367"/>
            <a:ext cx="6472845" cy="485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042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959035"/>
            <a:ext cx="3674225" cy="489896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8499" y="0"/>
            <a:ext cx="5143501" cy="685800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4720" y="706580"/>
            <a:ext cx="3505546" cy="4674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9316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6783" y="0"/>
            <a:ext cx="8877992" cy="687670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87685" y="523294"/>
            <a:ext cx="3591560" cy="269367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59600" y="3945156"/>
            <a:ext cx="3096987" cy="269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759664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7440" y="3282244"/>
            <a:ext cx="2681817" cy="3575756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9018" y="423334"/>
            <a:ext cx="3389315" cy="4724400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8799" y="8466"/>
            <a:ext cx="2743201" cy="3657601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417477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0" y="841663"/>
            <a:ext cx="6215152" cy="466136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1"/>
          <a:stretch/>
        </p:blipFill>
        <p:spPr>
          <a:xfrm>
            <a:off x="6341087" y="841662"/>
            <a:ext cx="5850913" cy="466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966208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ázek 1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4633" y="681643"/>
            <a:ext cx="7337367" cy="550302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10545" cy="3532908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1" y="2890059"/>
            <a:ext cx="2894906" cy="3859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81531227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415491" cy="455398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6666" y="0"/>
            <a:ext cx="3725333" cy="496711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8966" y="2085566"/>
            <a:ext cx="6304434" cy="472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093853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4389" y="60807"/>
            <a:ext cx="3060701" cy="408093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060" y="0"/>
            <a:ext cx="5143500" cy="68580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26" y="589433"/>
            <a:ext cx="4168025" cy="55573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851" y="2991145"/>
            <a:ext cx="2834216" cy="37789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31992911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05987" y="857250"/>
            <a:ext cx="6858000" cy="51435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3105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336869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7016"/>
            <a:ext cx="9107978" cy="683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407614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1264" y="0"/>
            <a:ext cx="5143500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1694" y="2711334"/>
            <a:ext cx="2941667" cy="39222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49371699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03120" y="2318617"/>
            <a:ext cx="8188035" cy="1325563"/>
          </a:xfrm>
        </p:spPr>
        <p:txBody>
          <a:bodyPr>
            <a:noAutofit/>
          </a:bodyPr>
          <a:lstStyle/>
          <a:p>
            <a:pPr algn="ctr"/>
            <a:r>
              <a:rPr lang="cs-CZ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Děkuji všem statečným výletnicím a výletníkům </a:t>
            </a:r>
            <a:br>
              <a:rPr lang="cs-CZ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 pohodu a hezké společné zážitky při toulkách </a:t>
            </a:r>
            <a:br>
              <a:rPr lang="cs-CZ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 symbolikou našeho kraje.</a:t>
            </a:r>
            <a:endParaRPr lang="cs-CZ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50206" cy="6858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24917" y="0"/>
            <a:ext cx="1667083" cy="688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2432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9133" y="0"/>
            <a:ext cx="5143500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84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160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133" y="366183"/>
            <a:ext cx="4411133" cy="330835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971822" y="0"/>
            <a:ext cx="4696177" cy="352213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1186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3908" y="143934"/>
            <a:ext cx="4842626" cy="363196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275043" y="3132898"/>
            <a:ext cx="4842625" cy="363196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4135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48300" y="857250"/>
            <a:ext cx="6858000" cy="51435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6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0297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038755" y="593322"/>
            <a:ext cx="4746566" cy="355992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7036" y="4326607"/>
            <a:ext cx="3241325" cy="243120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1056" y="4326607"/>
            <a:ext cx="3241964" cy="243120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5143499" cy="685799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7215" y="926869"/>
            <a:ext cx="3641146" cy="289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146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228668" y="3970866"/>
            <a:ext cx="3386667" cy="2540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218565" y="410499"/>
            <a:ext cx="3893591" cy="292019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270383" y="3749651"/>
            <a:ext cx="3552399" cy="2664299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857250" y="857251"/>
            <a:ext cx="6857999" cy="514349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807586" y="480405"/>
            <a:ext cx="3813696" cy="286027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519783" y="3926770"/>
            <a:ext cx="3349977" cy="251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412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3127" y="597650"/>
            <a:ext cx="7835084" cy="587883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3830" y="597650"/>
            <a:ext cx="4408170" cy="587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2949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1731" y="0"/>
            <a:ext cx="9144000" cy="6858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55" y="3499658"/>
            <a:ext cx="4314304" cy="32357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54" y="89362"/>
            <a:ext cx="4311534" cy="3233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79539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393" y="756459"/>
            <a:ext cx="6971607" cy="52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0144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050944" y="857250"/>
            <a:ext cx="6857999" cy="514349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0583" y="2914564"/>
            <a:ext cx="2878455" cy="383857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611" y="2837870"/>
            <a:ext cx="2935692" cy="391526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857" y="116377"/>
            <a:ext cx="2647604" cy="35301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589645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0191" y="0"/>
            <a:ext cx="5142983" cy="685800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76200" y="857252"/>
            <a:ext cx="6857999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7481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857250" y="857251"/>
            <a:ext cx="6857999" cy="514349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6772" y="854539"/>
            <a:ext cx="6865228" cy="514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5281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196552" cy="4647414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2643" y="2467435"/>
            <a:ext cx="6479357" cy="4409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4013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7245" y="0"/>
            <a:ext cx="6324755" cy="408039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4541" y="3284652"/>
            <a:ext cx="6956981" cy="3913302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39" y="0"/>
            <a:ext cx="3930977" cy="524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0043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61" y="0"/>
            <a:ext cx="5141742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9301" y="0"/>
            <a:ext cx="51445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4132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2397" y="1508288"/>
            <a:ext cx="3450227" cy="459981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2624" y="-13905"/>
            <a:ext cx="4549376" cy="341203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83675"/>
            <a:ext cx="4549376" cy="341203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49376" cy="341203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2624" y="3445968"/>
            <a:ext cx="4549376" cy="341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3947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5018" y="3487918"/>
            <a:ext cx="4493443" cy="3370082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4923" y="0"/>
            <a:ext cx="4927076" cy="369530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45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9637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9346" y="3412291"/>
            <a:ext cx="2583622" cy="344570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5587" y="3396809"/>
            <a:ext cx="2606413" cy="347667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121" y="3272831"/>
            <a:ext cx="2688373" cy="358516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1345" y="3280270"/>
            <a:ext cx="2691062" cy="358808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0504" y="0"/>
            <a:ext cx="2786822" cy="371498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305" y="0"/>
            <a:ext cx="2760822" cy="368109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7397" y="24847"/>
            <a:ext cx="2743200" cy="365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3403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447908" y="857250"/>
            <a:ext cx="6857999" cy="514349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832" y="-1"/>
            <a:ext cx="514400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133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-1"/>
            <a:ext cx="5985166" cy="448887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741324" y="2019993"/>
            <a:ext cx="6450676" cy="483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8531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354" y="0"/>
            <a:ext cx="5142967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495041" y="857250"/>
            <a:ext cx="6857999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3874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5004" y="0"/>
            <a:ext cx="8168640" cy="612648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63240"/>
            <a:ext cx="5133838" cy="385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9621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973" y="275370"/>
            <a:ext cx="4716780" cy="628840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231849" y="857250"/>
            <a:ext cx="6857999" cy="514349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975808" y="847822"/>
            <a:ext cx="6857999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0255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9199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604879" y="1439943"/>
            <a:ext cx="5260154" cy="394511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82422"/>
            <a:ext cx="3970843" cy="529445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5209" y="782421"/>
            <a:ext cx="3945117" cy="5260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2267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9418" y="-20497"/>
            <a:ext cx="5143500" cy="685800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500187" y="1500186"/>
            <a:ext cx="6858000" cy="385762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751547" y="1851795"/>
            <a:ext cx="5534961" cy="3113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201997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593134" y="549339"/>
            <a:ext cx="4394722" cy="329604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9503" y="3971275"/>
            <a:ext cx="3861536" cy="289615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4143" y="0"/>
            <a:ext cx="3259318" cy="434575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2682" y="0"/>
            <a:ext cx="3259318" cy="434575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0016" y="3959257"/>
            <a:ext cx="3864990" cy="289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8543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08667"/>
            <a:ext cx="3626963" cy="483595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5037" y="1008668"/>
            <a:ext cx="3626963" cy="483595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5233" y="3464853"/>
            <a:ext cx="4690032" cy="351752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5233" y="-90881"/>
            <a:ext cx="4690032" cy="351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8156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746" y="103695"/>
            <a:ext cx="8168640" cy="612648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7809" y="2990181"/>
            <a:ext cx="4945929" cy="37094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711844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646947" y="835218"/>
            <a:ext cx="6005139" cy="450385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368709" y="3266382"/>
            <a:ext cx="3959261" cy="29694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260351" y="915346"/>
            <a:ext cx="6646159" cy="498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4758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298" y="0"/>
            <a:ext cx="5143500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9014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90482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8483" y="0"/>
            <a:ext cx="4495033" cy="337127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1274" y="3481318"/>
            <a:ext cx="4502242" cy="337668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600959" y="1487079"/>
            <a:ext cx="4807670" cy="360575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6247" y="886120"/>
            <a:ext cx="3605753" cy="480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6456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4471" y="0"/>
            <a:ext cx="6569854" cy="492739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090495" y="3773664"/>
            <a:ext cx="3521175" cy="264088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110973" y="440147"/>
            <a:ext cx="3521174" cy="264088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35" y="3333518"/>
            <a:ext cx="2642412" cy="352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6617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857250" y="857249"/>
            <a:ext cx="6857999" cy="514349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7179" y="839690"/>
            <a:ext cx="6904821" cy="517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75298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3121" y="740005"/>
            <a:ext cx="8548152" cy="526486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2250" y="933254"/>
            <a:ext cx="3659750" cy="487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7051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1310" y="-766050"/>
            <a:ext cx="3214257" cy="428370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7634" y="3604004"/>
            <a:ext cx="4587240" cy="325930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6813" y="3639639"/>
            <a:ext cx="4452594" cy="334034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6813" y="-112021"/>
            <a:ext cx="4839015" cy="362968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793" y="-112022"/>
            <a:ext cx="4838399" cy="362968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0852" y="3604004"/>
            <a:ext cx="3174715" cy="377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09041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80011" y="0"/>
            <a:ext cx="10515600" cy="1325563"/>
          </a:xfrm>
        </p:spPr>
        <p:txBody>
          <a:bodyPr/>
          <a:lstStyle/>
          <a:p>
            <a:pPr algn="ctr"/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Turnov, 5. 5. 2023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51150"/>
            <a:ext cx="12192000" cy="560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47689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8414" y="1377699"/>
            <a:ext cx="6513586" cy="548030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381946" cy="358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17041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184" y="0"/>
            <a:ext cx="5143500" cy="6858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5209" y="0"/>
            <a:ext cx="52249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23525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6039" y="150827"/>
            <a:ext cx="4970283" cy="662704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061" y="1600492"/>
            <a:ext cx="6627044" cy="372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42714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65398" y="857250"/>
            <a:ext cx="6858002" cy="514350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35364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518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372889" cy="449718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9229" y="0"/>
            <a:ext cx="3593176" cy="479090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8745" y="0"/>
            <a:ext cx="3533255" cy="471100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3306" y="3537066"/>
            <a:ext cx="4444538" cy="33334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524691" y="2966951"/>
            <a:ext cx="3345873" cy="44611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36954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66117"/>
            <a:ext cx="6231118" cy="350500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16067"/>
            <a:ext cx="6231118" cy="350500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051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675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8228" y="0"/>
            <a:ext cx="4668962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0385"/>
            <a:ext cx="7516305" cy="5637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09643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0063" y="0"/>
            <a:ext cx="91918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52058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823064" y="1500187"/>
            <a:ext cx="6858000" cy="385762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708" y="1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22511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3569" y="0"/>
            <a:ext cx="5143500" cy="6858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058248" cy="558833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0273" y="4124819"/>
            <a:ext cx="4609708" cy="25929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9585219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6244"/>
            <a:ext cx="8239027" cy="617927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834187" y="1500187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48330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75274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65627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6156" y="1206042"/>
            <a:ext cx="8455844" cy="475641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0829" y="1065965"/>
            <a:ext cx="3777424" cy="503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17604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95" y="3525625"/>
            <a:ext cx="4355182" cy="3266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95" y="84840"/>
            <a:ext cx="4355182" cy="3266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118268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9121" y="894388"/>
            <a:ext cx="6953956" cy="521546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040"/>
            <a:ext cx="5000452" cy="666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53845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491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2" y="0"/>
            <a:ext cx="6158845" cy="461913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574384" y="2187018"/>
            <a:ext cx="6617616" cy="496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15593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9761" y="0"/>
            <a:ext cx="4572000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587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36551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169683" y="0"/>
            <a:ext cx="9144000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9158" y="0"/>
            <a:ext cx="3132841" cy="417712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2400" y="3581924"/>
            <a:ext cx="2386356" cy="31818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7887012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079530" cy="530964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448692" y="1800520"/>
            <a:ext cx="6743307" cy="505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57950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5160" y="0"/>
            <a:ext cx="9006840" cy="584911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83703"/>
            <a:ext cx="3955723" cy="527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41854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4882" y="1743960"/>
            <a:ext cx="2987118" cy="398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93508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1179" y="2139884"/>
            <a:ext cx="6290821" cy="471811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649039" cy="498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86102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80010" y="0"/>
            <a:ext cx="10515600" cy="1325563"/>
          </a:xfrm>
        </p:spPr>
        <p:txBody>
          <a:bodyPr/>
          <a:lstStyle/>
          <a:p>
            <a:pPr algn="ctr"/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Zákupy a Mimoň, 13. 5. 2023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5995" y="1267154"/>
            <a:ext cx="7303631" cy="547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46616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24867" cy="339365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25763" y="0"/>
            <a:ext cx="4966238" cy="339365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73530" y="3438662"/>
            <a:ext cx="5018470" cy="341933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53038"/>
            <a:ext cx="4539949" cy="340496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104411" y="1782980"/>
            <a:ext cx="3876955" cy="29077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964335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01" y="0"/>
            <a:ext cx="5143500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4075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4969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1732" y="1347795"/>
            <a:ext cx="6302762" cy="472707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7646" y="1347795"/>
            <a:ext cx="6302761" cy="472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20044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096683" y="1331668"/>
            <a:ext cx="5544794" cy="415859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34" y="3682802"/>
            <a:ext cx="3634385" cy="27257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14" y="455525"/>
            <a:ext cx="3703827" cy="2777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340306" y="1350522"/>
            <a:ext cx="5544794" cy="415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30184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003" y="66502"/>
            <a:ext cx="6029499" cy="4522124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6276" y="1862049"/>
            <a:ext cx="6539346" cy="490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89071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7848" y="3024218"/>
            <a:ext cx="2875336" cy="383378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9560" y="0"/>
            <a:ext cx="3923610" cy="294270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721762"/>
            <a:ext cx="4181649" cy="313623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4012276" cy="300920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0454" y="0"/>
            <a:ext cx="4012276" cy="300920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9383" y="3616036"/>
            <a:ext cx="4322617" cy="324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24832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0355" y="0"/>
            <a:ext cx="91382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99885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484909" y="484911"/>
            <a:ext cx="3879276" cy="290945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878748" y="487683"/>
            <a:ext cx="3886660" cy="291499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248636" y="486064"/>
            <a:ext cx="3888509" cy="291638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5122" y="3981280"/>
            <a:ext cx="3835626" cy="287672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657013" y="3323013"/>
            <a:ext cx="4039985" cy="302998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98933"/>
            <a:ext cx="3823859" cy="286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28542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857250" y="857250"/>
            <a:ext cx="6857999" cy="514349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2081" y="964275"/>
            <a:ext cx="6993776" cy="524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65026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28752"/>
            <a:ext cx="4719320" cy="353949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4728716" cy="337375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7590" y="1556481"/>
            <a:ext cx="3326707" cy="443560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0" y="3429000"/>
            <a:ext cx="4572000" cy="3429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0" y="-49878"/>
            <a:ext cx="4572000" cy="342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86043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6213" y="0"/>
            <a:ext cx="5235787" cy="392684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235787" cy="392684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0713" y="2937510"/>
            <a:ext cx="5227320" cy="392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83609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569729" y="517467"/>
            <a:ext cx="4139738" cy="3104804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5178" y="1521228"/>
            <a:ext cx="7115696" cy="533677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859578" cy="381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223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928" y="0"/>
            <a:ext cx="5143500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3828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07210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1936" y="124486"/>
            <a:ext cx="5064483" cy="665285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112" y="124486"/>
            <a:ext cx="5072798" cy="66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49530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49883" y="-124755"/>
            <a:ext cx="3092060" cy="412317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1703" y="2858559"/>
            <a:ext cx="3011727" cy="401606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352" y="2656589"/>
            <a:ext cx="3151059" cy="420141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7713" y="-124755"/>
            <a:ext cx="3006870" cy="400877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7985" y="2858559"/>
            <a:ext cx="3056144" cy="407564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5427" y="221046"/>
            <a:ext cx="3011727" cy="401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19159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5170516" cy="387788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436910" y="3046210"/>
            <a:ext cx="4356331" cy="326724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9440" y="0"/>
            <a:ext cx="5242560" cy="393192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738" y="3666371"/>
            <a:ext cx="2319251" cy="30934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8091" y="3632020"/>
            <a:ext cx="2345258" cy="31278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2078510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1675" y="200690"/>
            <a:ext cx="3390324" cy="452094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857250" y="857251"/>
            <a:ext cx="6857999" cy="514349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0175" y="2083723"/>
            <a:ext cx="3424843" cy="456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47399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6722" y="-1"/>
            <a:ext cx="4763195" cy="3572396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87336"/>
            <a:ext cx="5694218" cy="427066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5889" y="3266902"/>
            <a:ext cx="4788131" cy="359109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799484" y="494145"/>
            <a:ext cx="3953164" cy="296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90919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3476" y="0"/>
            <a:ext cx="5151120" cy="686883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333548" y="857250"/>
            <a:ext cx="6857999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93361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1875" y="0"/>
            <a:ext cx="5142913" cy="6858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42892"/>
            <a:ext cx="3469977" cy="462663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254134" y="1505445"/>
            <a:ext cx="4500419" cy="337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57951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1299" y="-1"/>
            <a:ext cx="5760720" cy="432054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3149" y="3168777"/>
            <a:ext cx="2768138" cy="368922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857249" y="857250"/>
            <a:ext cx="6858000" cy="514349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969779" y="3635779"/>
            <a:ext cx="3682538" cy="276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92735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697481" y="688704"/>
            <a:ext cx="5579843" cy="4184882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251662" y="3173593"/>
            <a:ext cx="4090324" cy="30677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8500" y="-8777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97888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977043" y="2493413"/>
            <a:ext cx="4988099" cy="374107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6795" y="0"/>
            <a:ext cx="3666259" cy="488834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63533" cy="342265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170816" y="3650729"/>
            <a:ext cx="3665452" cy="274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28253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1551</TotalTime>
  <Words>76</Words>
  <Application>Microsoft Office PowerPoint</Application>
  <PresentationFormat>Širokoúhlá obrazovka</PresentationFormat>
  <Paragraphs>10</Paragraphs>
  <Slides>218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218</vt:i4>
      </vt:variant>
    </vt:vector>
  </HeadingPairs>
  <TitlesOfParts>
    <vt:vector size="222" baseType="lpstr">
      <vt:lpstr>Arial</vt:lpstr>
      <vt:lpstr>Calibri</vt:lpstr>
      <vt:lpstr>Calibri Light</vt:lpstr>
      <vt:lpstr>Motiv Office</vt:lpstr>
      <vt:lpstr>Symbolika libereckého regionu II</vt:lpstr>
      <vt:lpstr>Bozkov a Semily, 21. 4. 2023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Horní Branná a Jilemnice, 22. 4. 2023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Turnov, 5. 5. 2023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Zákupy a Mimoň, 13. 5. 2023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Sloup v Čechách a Svojkov, 26. 5. 2023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Česká Lípa, 2. 6. 2023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Jestřebí a Zahrádky, 3. 6. 2023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Děkuji všem statečným výletnicím a výletníkům  za pohodu a hezké společné zážitky při toulkách  za symbolikou našeho kraje.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Symbolika libereckého regionu</dc:title>
  <dc:creator>Jaroslava Šiftová</dc:creator>
  <cp:lastModifiedBy>Jaroslava Šiftová</cp:lastModifiedBy>
  <cp:revision>122</cp:revision>
  <dcterms:created xsi:type="dcterms:W3CDTF">2022-05-18T07:04:44Z</dcterms:created>
  <dcterms:modified xsi:type="dcterms:W3CDTF">2023-06-06T07:05:02Z</dcterms:modified>
</cp:coreProperties>
</file>