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02" r:id="rId3"/>
    <p:sldId id="403" r:id="rId4"/>
    <p:sldId id="404" r:id="rId5"/>
    <p:sldId id="405" r:id="rId6"/>
    <p:sldId id="406" r:id="rId7"/>
    <p:sldId id="408" r:id="rId8"/>
    <p:sldId id="410" r:id="rId9"/>
    <p:sldId id="412" r:id="rId10"/>
    <p:sldId id="411" r:id="rId11"/>
    <p:sldId id="413" r:id="rId12"/>
    <p:sldId id="409" r:id="rId13"/>
    <p:sldId id="435" r:id="rId14"/>
    <p:sldId id="438" r:id="rId15"/>
    <p:sldId id="415" r:id="rId16"/>
    <p:sldId id="416" r:id="rId17"/>
    <p:sldId id="436" r:id="rId18"/>
    <p:sldId id="437" r:id="rId19"/>
    <p:sldId id="418" r:id="rId20"/>
    <p:sldId id="420" r:id="rId21"/>
    <p:sldId id="551" r:id="rId22"/>
    <p:sldId id="421" r:id="rId23"/>
    <p:sldId id="422" r:id="rId24"/>
    <p:sldId id="423" r:id="rId25"/>
    <p:sldId id="439" r:id="rId26"/>
    <p:sldId id="440" r:id="rId27"/>
    <p:sldId id="441" r:id="rId28"/>
    <p:sldId id="442" r:id="rId29"/>
    <p:sldId id="326" r:id="rId30"/>
    <p:sldId id="328" r:id="rId31"/>
    <p:sldId id="329" r:id="rId32"/>
    <p:sldId id="330" r:id="rId33"/>
    <p:sldId id="443" r:id="rId34"/>
    <p:sldId id="444" r:id="rId35"/>
    <p:sldId id="349" r:id="rId36"/>
    <p:sldId id="331" r:id="rId37"/>
    <p:sldId id="347" r:id="rId38"/>
    <p:sldId id="332" r:id="rId39"/>
    <p:sldId id="348" r:id="rId40"/>
    <p:sldId id="333" r:id="rId41"/>
    <p:sldId id="334" r:id="rId42"/>
    <p:sldId id="335" r:id="rId43"/>
    <p:sldId id="445" r:id="rId44"/>
    <p:sldId id="446" r:id="rId45"/>
    <p:sldId id="337" r:id="rId46"/>
    <p:sldId id="342" r:id="rId47"/>
    <p:sldId id="360" r:id="rId48"/>
    <p:sldId id="483" r:id="rId49"/>
    <p:sldId id="482" r:id="rId50"/>
    <p:sldId id="450" r:id="rId51"/>
    <p:sldId id="451" r:id="rId52"/>
    <p:sldId id="452" r:id="rId53"/>
    <p:sldId id="484" r:id="rId54"/>
    <p:sldId id="485" r:id="rId55"/>
    <p:sldId id="486" r:id="rId56"/>
    <p:sldId id="453" r:id="rId57"/>
    <p:sldId id="454" r:id="rId58"/>
    <p:sldId id="455" r:id="rId59"/>
    <p:sldId id="487" r:id="rId60"/>
    <p:sldId id="456" r:id="rId61"/>
    <p:sldId id="489" r:id="rId62"/>
    <p:sldId id="457" r:id="rId63"/>
    <p:sldId id="490" r:id="rId64"/>
    <p:sldId id="491" r:id="rId65"/>
    <p:sldId id="458" r:id="rId66"/>
    <p:sldId id="492" r:id="rId67"/>
    <p:sldId id="496" r:id="rId68"/>
    <p:sldId id="460" r:id="rId69"/>
    <p:sldId id="493" r:id="rId70"/>
    <p:sldId id="494" r:id="rId71"/>
    <p:sldId id="459" r:id="rId72"/>
    <p:sldId id="495" r:id="rId73"/>
    <p:sldId id="462" r:id="rId74"/>
    <p:sldId id="463" r:id="rId75"/>
    <p:sldId id="501" r:id="rId76"/>
    <p:sldId id="502" r:id="rId77"/>
    <p:sldId id="464" r:id="rId78"/>
    <p:sldId id="503" r:id="rId79"/>
    <p:sldId id="466" r:id="rId80"/>
    <p:sldId id="548" r:id="rId81"/>
    <p:sldId id="550" r:id="rId82"/>
    <p:sldId id="465" r:id="rId83"/>
    <p:sldId id="467" r:id="rId84"/>
    <p:sldId id="499" r:id="rId85"/>
    <p:sldId id="468" r:id="rId86"/>
    <p:sldId id="469" r:id="rId87"/>
    <p:sldId id="498" r:id="rId88"/>
    <p:sldId id="497" r:id="rId89"/>
    <p:sldId id="470" r:id="rId90"/>
    <p:sldId id="500" r:id="rId91"/>
    <p:sldId id="447" r:id="rId92"/>
    <p:sldId id="471" r:id="rId93"/>
    <p:sldId id="472" r:id="rId94"/>
    <p:sldId id="475" r:id="rId95"/>
    <p:sldId id="474" r:id="rId96"/>
    <p:sldId id="476" r:id="rId97"/>
    <p:sldId id="477" r:id="rId98"/>
    <p:sldId id="473" r:id="rId99"/>
    <p:sldId id="479" r:id="rId100"/>
    <p:sldId id="478" r:id="rId101"/>
    <p:sldId id="480" r:id="rId102"/>
    <p:sldId id="481" r:id="rId103"/>
    <p:sldId id="448" r:id="rId104"/>
    <p:sldId id="504" r:id="rId105"/>
    <p:sldId id="505" r:id="rId106"/>
    <p:sldId id="506" r:id="rId107"/>
    <p:sldId id="542" r:id="rId108"/>
    <p:sldId id="541" r:id="rId109"/>
    <p:sldId id="507" r:id="rId110"/>
    <p:sldId id="508" r:id="rId111"/>
    <p:sldId id="543" r:id="rId112"/>
    <p:sldId id="509" r:id="rId113"/>
    <p:sldId id="553" r:id="rId114"/>
    <p:sldId id="544" r:id="rId115"/>
    <p:sldId id="510" r:id="rId116"/>
    <p:sldId id="545" r:id="rId117"/>
    <p:sldId id="552" r:id="rId118"/>
    <p:sldId id="511" r:id="rId119"/>
    <p:sldId id="512" r:id="rId120"/>
    <p:sldId id="539" r:id="rId121"/>
    <p:sldId id="513" r:id="rId122"/>
    <p:sldId id="554" r:id="rId123"/>
    <p:sldId id="516" r:id="rId124"/>
    <p:sldId id="517" r:id="rId125"/>
    <p:sldId id="547" r:id="rId126"/>
    <p:sldId id="449" r:id="rId127"/>
    <p:sldId id="520" r:id="rId128"/>
    <p:sldId id="521" r:id="rId129"/>
    <p:sldId id="522" r:id="rId130"/>
    <p:sldId id="523" r:id="rId131"/>
    <p:sldId id="526" r:id="rId132"/>
    <p:sldId id="525" r:id="rId133"/>
    <p:sldId id="527" r:id="rId134"/>
    <p:sldId id="528" r:id="rId135"/>
    <p:sldId id="529" r:id="rId136"/>
    <p:sldId id="530" r:id="rId137"/>
    <p:sldId id="531" r:id="rId138"/>
    <p:sldId id="532" r:id="rId139"/>
    <p:sldId id="533" r:id="rId140"/>
    <p:sldId id="534" r:id="rId141"/>
    <p:sldId id="535" r:id="rId142"/>
    <p:sldId id="536" r:id="rId143"/>
    <p:sldId id="537" r:id="rId144"/>
    <p:sldId id="538" r:id="rId145"/>
    <p:sldId id="540" r:id="rId14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EBE9E-EA1B-485B-A7FE-536624FDD80E}" type="datetimeFigureOut">
              <a:rPr lang="cs-CZ" smtClean="0"/>
              <a:t>07.06.2023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53D0-C68F-4830-88BE-B28F5327F3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6248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EBE9E-EA1B-485B-A7FE-536624FDD80E}" type="datetimeFigureOut">
              <a:rPr lang="cs-CZ" smtClean="0"/>
              <a:t>07.06.2023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53D0-C68F-4830-88BE-B28F5327F3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5356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EBE9E-EA1B-485B-A7FE-536624FDD80E}" type="datetimeFigureOut">
              <a:rPr lang="cs-CZ" smtClean="0"/>
              <a:t>07.06.2023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53D0-C68F-4830-88BE-B28F5327F3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6422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EBE9E-EA1B-485B-A7FE-536624FDD80E}" type="datetimeFigureOut">
              <a:rPr lang="cs-CZ" smtClean="0"/>
              <a:t>07.06.2023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53D0-C68F-4830-88BE-B28F5327F3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5783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EBE9E-EA1B-485B-A7FE-536624FDD80E}" type="datetimeFigureOut">
              <a:rPr lang="cs-CZ" smtClean="0"/>
              <a:t>07.06.2023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53D0-C68F-4830-88BE-B28F5327F3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1726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EBE9E-EA1B-485B-A7FE-536624FDD80E}" type="datetimeFigureOut">
              <a:rPr lang="cs-CZ" smtClean="0"/>
              <a:t>07.06.2023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53D0-C68F-4830-88BE-B28F5327F3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2725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EBE9E-EA1B-485B-A7FE-536624FDD80E}" type="datetimeFigureOut">
              <a:rPr lang="cs-CZ" smtClean="0"/>
              <a:t>07.06.2023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53D0-C68F-4830-88BE-B28F5327F3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7526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EBE9E-EA1B-485B-A7FE-536624FDD80E}" type="datetimeFigureOut">
              <a:rPr lang="cs-CZ" smtClean="0"/>
              <a:t>07.06.2023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53D0-C68F-4830-88BE-B28F5327F3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2289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EBE9E-EA1B-485B-A7FE-536624FDD80E}" type="datetimeFigureOut">
              <a:rPr lang="cs-CZ" smtClean="0"/>
              <a:t>07.06.2023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53D0-C68F-4830-88BE-B28F5327F3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1209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EBE9E-EA1B-485B-A7FE-536624FDD80E}" type="datetimeFigureOut">
              <a:rPr lang="cs-CZ" smtClean="0"/>
              <a:t>07.06.2023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53D0-C68F-4830-88BE-B28F5327F3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3216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EBE9E-EA1B-485B-A7FE-536624FDD80E}" type="datetimeFigureOut">
              <a:rPr lang="cs-CZ" smtClean="0"/>
              <a:t>07.06.2023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53D0-C68F-4830-88BE-B28F5327F3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1872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EBE9E-EA1B-485B-A7FE-536624FDD80E}" type="datetimeFigureOut">
              <a:rPr lang="cs-CZ" smtClean="0"/>
              <a:t>07.06.2023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953D0-C68F-4830-88BE-B28F5327F3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938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1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eg"/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7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1.jpeg"/><Relationship Id="rId4" Type="http://schemas.openxmlformats.org/officeDocument/2006/relationships/image" Target="../media/image260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5.jpeg"/><Relationship Id="rId4" Type="http://schemas.openxmlformats.org/officeDocument/2006/relationships/image" Target="../media/image264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8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eg"/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eg"/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7.jpeg"/><Relationship Id="rId4" Type="http://schemas.openxmlformats.org/officeDocument/2006/relationships/image" Target="../media/image276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eg"/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1.jpeg"/><Relationship Id="rId4" Type="http://schemas.openxmlformats.org/officeDocument/2006/relationships/image" Target="../media/image280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jpeg"/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jpeg"/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7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jpeg"/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eg"/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g"/><Relationship Id="rId2" Type="http://schemas.openxmlformats.org/officeDocument/2006/relationships/image" Target="../media/image292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jpeg"/><Relationship Id="rId2" Type="http://schemas.openxmlformats.org/officeDocument/2006/relationships/image" Target="../media/image2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6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jpeg"/><Relationship Id="rId2" Type="http://schemas.openxmlformats.org/officeDocument/2006/relationships/image" Target="../media/image29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jp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jpeg"/><Relationship Id="rId2" Type="http://schemas.openxmlformats.org/officeDocument/2006/relationships/image" Target="../media/image300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jpg"/><Relationship Id="rId2" Type="http://schemas.openxmlformats.org/officeDocument/2006/relationships/image" Target="../media/image303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jpeg"/><Relationship Id="rId2" Type="http://schemas.openxmlformats.org/officeDocument/2006/relationships/image" Target="../media/image3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8.jpeg"/><Relationship Id="rId4" Type="http://schemas.openxmlformats.org/officeDocument/2006/relationships/image" Target="../media/image307.jpeg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jpeg"/><Relationship Id="rId2" Type="http://schemas.openxmlformats.org/officeDocument/2006/relationships/image" Target="../media/image310.jpe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jpeg"/><Relationship Id="rId2" Type="http://schemas.openxmlformats.org/officeDocument/2006/relationships/image" Target="../media/image3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4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jpeg"/><Relationship Id="rId2" Type="http://schemas.openxmlformats.org/officeDocument/2006/relationships/image" Target="../media/image315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jpeg"/><Relationship Id="rId2" Type="http://schemas.openxmlformats.org/officeDocument/2006/relationships/image" Target="../media/image3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0.jp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jpg"/><Relationship Id="rId2" Type="http://schemas.openxmlformats.org/officeDocument/2006/relationships/image" Target="../media/image3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5.jpeg"/><Relationship Id="rId4" Type="http://schemas.openxmlformats.org/officeDocument/2006/relationships/image" Target="../media/image324.jp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jpeg"/><Relationship Id="rId2" Type="http://schemas.openxmlformats.org/officeDocument/2006/relationships/image" Target="../media/image3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0.jpeg"/><Relationship Id="rId5" Type="http://schemas.openxmlformats.org/officeDocument/2006/relationships/image" Target="../media/image329.jpeg"/><Relationship Id="rId4" Type="http://schemas.openxmlformats.org/officeDocument/2006/relationships/image" Target="../media/image328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jpeg"/><Relationship Id="rId2" Type="http://schemas.openxmlformats.org/officeDocument/2006/relationships/image" Target="../media/image331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jpeg"/><Relationship Id="rId7" Type="http://schemas.openxmlformats.org/officeDocument/2006/relationships/image" Target="../media/image338.jpeg"/><Relationship Id="rId2" Type="http://schemas.openxmlformats.org/officeDocument/2006/relationships/image" Target="../media/image3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7.jpeg"/><Relationship Id="rId5" Type="http://schemas.openxmlformats.org/officeDocument/2006/relationships/image" Target="../media/image336.jpeg"/><Relationship Id="rId4" Type="http://schemas.openxmlformats.org/officeDocument/2006/relationships/image" Target="../media/image335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jpeg"/><Relationship Id="rId2" Type="http://schemas.openxmlformats.org/officeDocument/2006/relationships/image" Target="../media/image339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jpg"/><Relationship Id="rId2" Type="http://schemas.openxmlformats.org/officeDocument/2006/relationships/image" Target="../media/image341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jpeg"/><Relationship Id="rId2" Type="http://schemas.openxmlformats.org/officeDocument/2006/relationships/image" Target="../media/image3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5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jpeg"/><Relationship Id="rId2" Type="http://schemas.openxmlformats.org/officeDocument/2006/relationships/image" Target="../media/image3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0.jpeg"/><Relationship Id="rId5" Type="http://schemas.openxmlformats.org/officeDocument/2006/relationships/image" Target="../media/image349.jpeg"/><Relationship Id="rId4" Type="http://schemas.openxmlformats.org/officeDocument/2006/relationships/image" Target="../media/image3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jpeg"/><Relationship Id="rId2" Type="http://schemas.openxmlformats.org/officeDocument/2006/relationships/image" Target="../media/image3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4.jpeg"/><Relationship Id="rId4" Type="http://schemas.openxmlformats.org/officeDocument/2006/relationships/image" Target="../media/image353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6.jpg"/><Relationship Id="rId2" Type="http://schemas.openxmlformats.org/officeDocument/2006/relationships/image" Target="../media/image355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jpeg"/><Relationship Id="rId2" Type="http://schemas.openxmlformats.org/officeDocument/2006/relationships/image" Target="../media/image357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jpg"/><Relationship Id="rId2" Type="http://schemas.openxmlformats.org/officeDocument/2006/relationships/image" Target="../media/image35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0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jpeg"/><Relationship Id="rId2" Type="http://schemas.openxmlformats.org/officeDocument/2006/relationships/image" Target="../media/image361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4.jpeg"/><Relationship Id="rId2" Type="http://schemas.openxmlformats.org/officeDocument/2006/relationships/image" Target="../media/image36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3" Type="http://schemas.openxmlformats.org/officeDocument/2006/relationships/image" Target="../media/image156.jpeg"/><Relationship Id="rId7" Type="http://schemas.openxmlformats.org/officeDocument/2006/relationships/image" Target="../media/image160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jpeg"/><Relationship Id="rId3" Type="http://schemas.openxmlformats.org/officeDocument/2006/relationships/image" Target="../media/image177.jpeg"/><Relationship Id="rId7" Type="http://schemas.openxmlformats.org/officeDocument/2006/relationships/image" Target="../media/image181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jpeg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jpeg"/><Relationship Id="rId3" Type="http://schemas.openxmlformats.org/officeDocument/2006/relationships/image" Target="../media/image190.jpeg"/><Relationship Id="rId7" Type="http://schemas.openxmlformats.org/officeDocument/2006/relationships/image" Target="../media/image194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jpeg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Relationship Id="rId9" Type="http://schemas.openxmlformats.org/officeDocument/2006/relationships/image" Target="../media/image19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7" Type="http://schemas.openxmlformats.org/officeDocument/2006/relationships/image" Target="../media/image204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3.jpeg"/><Relationship Id="rId5" Type="http://schemas.openxmlformats.org/officeDocument/2006/relationships/image" Target="../media/image202.jpeg"/><Relationship Id="rId4" Type="http://schemas.openxmlformats.org/officeDocument/2006/relationships/image" Target="../media/image201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7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5.jpeg"/><Relationship Id="rId4" Type="http://schemas.openxmlformats.org/officeDocument/2006/relationships/image" Target="../media/image214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7" Type="http://schemas.openxmlformats.org/officeDocument/2006/relationships/image" Target="../media/image228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7.jpeg"/><Relationship Id="rId5" Type="http://schemas.openxmlformats.org/officeDocument/2006/relationships/image" Target="../media/image226.jpeg"/><Relationship Id="rId4" Type="http://schemas.openxmlformats.org/officeDocument/2006/relationships/image" Target="../media/image225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image" Target="../media/image234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image" Target="../media/image236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94269"/>
            <a:ext cx="12192000" cy="914399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64972" y="125584"/>
            <a:ext cx="10083114" cy="2387600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Symbolika libereckého regionu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61154" y="3696984"/>
            <a:ext cx="9144000" cy="1655762"/>
          </a:xfrm>
        </p:spPr>
        <p:txBody>
          <a:bodyPr>
            <a:normAutofit/>
          </a:bodyPr>
          <a:lstStyle/>
          <a:p>
            <a:r>
              <a:rPr lang="cs-CZ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Tematické exkurze 2023</a:t>
            </a:r>
            <a:endParaRPr lang="cs-CZ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952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67963" y="857250"/>
            <a:ext cx="6857999" cy="51435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60423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8596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146927" y="0"/>
            <a:ext cx="9741031" cy="730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89210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54" y="0"/>
            <a:ext cx="5015060" cy="332247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54" y="3536884"/>
            <a:ext cx="4981675" cy="332111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6895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3985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31137" y="291391"/>
            <a:ext cx="7156015" cy="657323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22942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20795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80010" y="0"/>
            <a:ext cx="10515600" cy="1325563"/>
          </a:xfrm>
        </p:spPr>
        <p:txBody>
          <a:bodyPr/>
          <a:lstStyle/>
          <a:p>
            <a:pPr algn="ctr"/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Jablonec nad Nisou, 25. 5. 2023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391421" y="1232873"/>
            <a:ext cx="7292777" cy="546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3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6671" y="0"/>
            <a:ext cx="5143500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0224" y="3368974"/>
            <a:ext cx="2535165" cy="3380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3032020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-1"/>
            <a:ext cx="5267496" cy="395062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924501" y="-1"/>
            <a:ext cx="5267498" cy="3950623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58594" y="3175462"/>
            <a:ext cx="4910051" cy="36825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3619" y="3175462"/>
            <a:ext cx="4206586" cy="369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8704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2635" y="0"/>
            <a:ext cx="3559118" cy="474656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678" y="2849066"/>
            <a:ext cx="2911489" cy="4008934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01734" y="1375756"/>
            <a:ext cx="4555374" cy="341653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559926" cy="474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79714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1520" y="889462"/>
            <a:ext cx="3840480" cy="512064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9462"/>
            <a:ext cx="3840480" cy="512064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99753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51386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887" y="0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049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1460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528757" y="2994660"/>
            <a:ext cx="5151120" cy="386334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39846" y="-224443"/>
            <a:ext cx="5951912" cy="446393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66255" y="-463438"/>
            <a:ext cx="6270572" cy="470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9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5741" y="955590"/>
            <a:ext cx="6936259" cy="520219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36967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-1"/>
            <a:ext cx="6051665" cy="453874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143104" y="2321327"/>
            <a:ext cx="6048895" cy="453667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146" y="3721223"/>
            <a:ext cx="2250952" cy="3003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7326" y="79894"/>
            <a:ext cx="2203219" cy="2937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2820270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1882" y="2060379"/>
            <a:ext cx="3370118" cy="5795148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053" y="90262"/>
            <a:ext cx="2955175" cy="3940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1796" y="3195423"/>
            <a:ext cx="2643794" cy="35250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8649381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91250" y="857251"/>
            <a:ext cx="6858000" cy="51435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16380" y="598516"/>
            <a:ext cx="7060276" cy="529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2082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185"/>
            <a:ext cx="12192000" cy="562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2096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368156" y="1712422"/>
            <a:ext cx="6858000" cy="343315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32824"/>
            <a:ext cx="4399781" cy="586637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4885" y="432824"/>
            <a:ext cx="4399781" cy="58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9965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31630" y="2269374"/>
            <a:ext cx="6040372" cy="453027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1673" y="99752"/>
            <a:ext cx="6295505" cy="472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9800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62984" y="857250"/>
            <a:ext cx="6858000" cy="51435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17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5554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48698" cy="334469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251" y="3357324"/>
            <a:ext cx="7586749" cy="350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2769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6963" y="0"/>
            <a:ext cx="3298075" cy="439743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2874255"/>
            <a:ext cx="5320145" cy="3990109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871855" y="2874254"/>
            <a:ext cx="5320145" cy="39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00601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60077" y="857250"/>
            <a:ext cx="6858000" cy="51435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801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24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5323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0156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80011" y="94061"/>
            <a:ext cx="10515600" cy="1325563"/>
          </a:xfrm>
        </p:spPr>
        <p:txBody>
          <a:bodyPr/>
          <a:lstStyle/>
          <a:p>
            <a:pPr algn="ctr"/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Česká Lípa, 1. 6. 2023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0707" y="1183363"/>
            <a:ext cx="7434207" cy="557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3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906088"/>
            <a:ext cx="5046133" cy="504613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517" y="145626"/>
            <a:ext cx="6567055" cy="656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6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185"/>
            <a:ext cx="12192000" cy="562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4410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737" y="75893"/>
            <a:ext cx="5129784" cy="6858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0837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9162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513125" cy="469669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4240" y="2169622"/>
            <a:ext cx="3506907" cy="468837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8867" y="0"/>
            <a:ext cx="3506907" cy="4688378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9171" y="2169622"/>
            <a:ext cx="3506907" cy="468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7073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56279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68738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2192867"/>
            <a:ext cx="6220177" cy="466513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41571" y="-1"/>
            <a:ext cx="6550429" cy="491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1106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106188" y="2884516"/>
            <a:ext cx="5297979" cy="397348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3200400" cy="427861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1049" y="0"/>
            <a:ext cx="4197927" cy="419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7592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523" y="0"/>
            <a:ext cx="5129784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475" y="0"/>
            <a:ext cx="5129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6074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223" y="215698"/>
            <a:ext cx="11601104" cy="653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10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57250" y="857251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4334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461" y="99752"/>
            <a:ext cx="4522124" cy="339159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3832" y="2535382"/>
            <a:ext cx="2881745" cy="432261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6153" y="1057794"/>
            <a:ext cx="6489470" cy="486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518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8317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3550431" cy="474656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79299" y="3000478"/>
            <a:ext cx="4409045" cy="330678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4671" y="2"/>
            <a:ext cx="3559925" cy="474656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4618" y="2449738"/>
            <a:ext cx="3297382" cy="440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75613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857250"/>
            <a:ext cx="6857999" cy="51435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05" y="164756"/>
            <a:ext cx="4173839" cy="3130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6192" y="164756"/>
            <a:ext cx="4064002" cy="3048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05" y="3632886"/>
            <a:ext cx="4179329" cy="3134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2282" y="3738949"/>
            <a:ext cx="4037912" cy="3028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6745553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191251" y="857249"/>
            <a:ext cx="6857999" cy="51435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9069"/>
            <a:ext cx="7013147" cy="525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2031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48331" y="554511"/>
            <a:ext cx="4436078" cy="332705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44873" y="556573"/>
            <a:ext cx="4436079" cy="332706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310430" y="554511"/>
            <a:ext cx="4436080" cy="332706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1456" y="4082551"/>
            <a:ext cx="3700598" cy="277544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82551"/>
            <a:ext cx="3700598" cy="277544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6030" y="4106235"/>
            <a:ext cx="3669020" cy="275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6479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89" y="724592"/>
            <a:ext cx="6925425" cy="519406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5471" y="119584"/>
            <a:ext cx="4801563" cy="640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04786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163" y="0"/>
            <a:ext cx="5141893" cy="6858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8376" y="0"/>
            <a:ext cx="5141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884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047" y="2982097"/>
            <a:ext cx="5080001" cy="381000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69" y="115330"/>
            <a:ext cx="4712043" cy="353403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3761" y="115330"/>
            <a:ext cx="4832865" cy="362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80118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032" y="3793524"/>
            <a:ext cx="4085968" cy="3064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5092" y="1078668"/>
            <a:ext cx="5947719" cy="446078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3741" y="0"/>
            <a:ext cx="3888259" cy="2916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3259716" cy="4357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64908"/>
            <a:ext cx="3259716" cy="2393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8002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825" y="0"/>
            <a:ext cx="5143500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6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6067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2902" y="546295"/>
            <a:ext cx="2189093" cy="2916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8188" y="1"/>
            <a:ext cx="3423812" cy="400955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4186" y="3839044"/>
            <a:ext cx="4840782" cy="301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16012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521363" cy="56642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084" y="3409373"/>
            <a:ext cx="4452851" cy="3339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076556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9607" y="652051"/>
            <a:ext cx="5877098" cy="587709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619" y="642353"/>
            <a:ext cx="5886796" cy="588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9419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678834" y="2941666"/>
            <a:ext cx="4015046" cy="301128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1814" y="299258"/>
            <a:ext cx="6506095" cy="4879571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39785"/>
            <a:ext cx="3003254" cy="40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0011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5040" y="1391675"/>
            <a:ext cx="6156960" cy="410303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3047"/>
            <a:ext cx="5893724" cy="44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92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03120" y="2318617"/>
            <a:ext cx="8188035" cy="1325563"/>
          </a:xfrm>
        </p:spPr>
        <p:txBody>
          <a:bodyPr>
            <a:noAutofit/>
          </a:bodyPr>
          <a:lstStyle/>
          <a:p>
            <a:pPr algn="ctr"/>
            <a:r>
              <a:rPr lang="cs-CZ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Děkuji všem statečným výletnicím a výletníkům </a:t>
            </a:r>
            <a:br>
              <a:rPr lang="cs-CZ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pohodu a hezké společné zážitky při toulkách </a:t>
            </a:r>
            <a:br>
              <a:rPr lang="cs-CZ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symbolikou našeho kraje.</a:t>
            </a:r>
            <a:endParaRPr lang="cs-CZ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50206" cy="685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24917" y="0"/>
            <a:ext cx="1667083" cy="688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18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25582" y="857250"/>
            <a:ext cx="6858000" cy="51435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9308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4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565670" y="1529138"/>
            <a:ext cx="5387109" cy="4040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43028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738" y="0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51763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86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18" y="0"/>
            <a:ext cx="5143500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381970" y="857250"/>
            <a:ext cx="6857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12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5734" y="0"/>
            <a:ext cx="4299334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41333" y="525202"/>
            <a:ext cx="4667135" cy="350035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1330" y="1014153"/>
            <a:ext cx="6459761" cy="48448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64157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459140" y="106847"/>
            <a:ext cx="6210300" cy="1325563"/>
          </a:xfrm>
        </p:spPr>
        <p:txBody>
          <a:bodyPr/>
          <a:lstStyle/>
          <a:p>
            <a:pPr algn="ctr"/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Horní Police a Žandov,</a:t>
            </a:r>
            <a:b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20. 4. 2023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9708" y="1532162"/>
            <a:ext cx="7422292" cy="5062151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0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077097"/>
            <a:ext cx="6993924" cy="524544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136676" y="857250"/>
            <a:ext cx="6857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84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185"/>
            <a:ext cx="12192000" cy="562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01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964" y="0"/>
            <a:ext cx="5178903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511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995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0296" y="857250"/>
            <a:ext cx="6857999" cy="51435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583195" y="857250"/>
            <a:ext cx="6857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10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604" y="966472"/>
            <a:ext cx="6522720" cy="489204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7695" y="1396774"/>
            <a:ext cx="6134793" cy="403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3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8796" y="566391"/>
            <a:ext cx="3454409" cy="2301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6665" y="3665912"/>
            <a:ext cx="3446540" cy="2298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462071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4073" y="890587"/>
            <a:ext cx="7620000" cy="50768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946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617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357" y="0"/>
            <a:ext cx="5142808" cy="685707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629" y="0"/>
            <a:ext cx="5142808" cy="685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405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547" y="0"/>
            <a:ext cx="10092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3722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74503" y="122089"/>
            <a:ext cx="10515600" cy="1325563"/>
          </a:xfrm>
        </p:spPr>
        <p:txBody>
          <a:bodyPr/>
          <a:lstStyle/>
          <a:p>
            <a:pPr algn="ctr"/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Český Dub a Hodkovice, 27. 4. 2023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2956" y="1447652"/>
            <a:ext cx="8118695" cy="505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2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1550770" y="1649628"/>
            <a:ext cx="6857999" cy="355874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5882" y="0"/>
            <a:ext cx="4110682" cy="6858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4843" y="0"/>
            <a:ext cx="4036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578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7203" y="0"/>
            <a:ext cx="5143500" cy="685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61407" y="69930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9428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176058" y="-1"/>
            <a:ext cx="7015942" cy="526195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2369126"/>
            <a:ext cx="5985164" cy="448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595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2243" y="1040244"/>
            <a:ext cx="3599757" cy="4799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1222" y="-1"/>
            <a:ext cx="5143500" cy="6858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0244"/>
            <a:ext cx="3583132" cy="477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218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626" y="145041"/>
            <a:ext cx="4064924" cy="6567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597727" y="1450570"/>
            <a:ext cx="6858000" cy="395685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713739" y="1379739"/>
            <a:ext cx="6858000" cy="409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095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6029499" cy="452212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29498" y="2236124"/>
            <a:ext cx="6162501" cy="462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052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925" y="228599"/>
            <a:ext cx="8449275" cy="633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3469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822961"/>
            <a:ext cx="8046719" cy="603503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7570" y="0"/>
            <a:ext cx="4264429" cy="568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7424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0"/>
            <a:ext cx="1036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4345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209309" y="847898"/>
            <a:ext cx="6982691" cy="523701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976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3478" y="2380735"/>
            <a:ext cx="6718522" cy="447726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44"/>
            <a:ext cx="5876839" cy="440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972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294872" y="857250"/>
            <a:ext cx="6857999" cy="51435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55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506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386" y="857250"/>
            <a:ext cx="6858000" cy="51435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77197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952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240" y="0"/>
            <a:ext cx="5143500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985" y="0"/>
            <a:ext cx="51415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312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70559" y="670559"/>
            <a:ext cx="5364478" cy="402335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81916" y="672869"/>
            <a:ext cx="5382952" cy="403721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726873" y="3011284"/>
            <a:ext cx="4874030" cy="3655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765550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6434" y="857250"/>
            <a:ext cx="6858000" cy="51435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51763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088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51764" y="857250"/>
            <a:ext cx="6858000" cy="51435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037" y="0"/>
            <a:ext cx="51401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057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4290" y="857250"/>
            <a:ext cx="6858000" cy="51435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4990" y="859038"/>
            <a:ext cx="6872305" cy="5154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848414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84867" y="857250"/>
            <a:ext cx="6858000" cy="51435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891" y="0"/>
            <a:ext cx="58121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496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80010" y="122341"/>
            <a:ext cx="10515600" cy="1325563"/>
          </a:xfrm>
        </p:spPr>
        <p:txBody>
          <a:bodyPr/>
          <a:lstStyle/>
          <a:p>
            <a:pPr algn="ctr"/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Zákupy a Mimoň, 4. 5. 2023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9323" y="1292628"/>
            <a:ext cx="7196975" cy="539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87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732" y="1347795"/>
            <a:ext cx="6302762" cy="472707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7646" y="1347795"/>
            <a:ext cx="6302761" cy="472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558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096683" y="1331668"/>
            <a:ext cx="5544794" cy="415859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34" y="3682802"/>
            <a:ext cx="3634385" cy="2725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14" y="455525"/>
            <a:ext cx="3703827" cy="2777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340306" y="1350522"/>
            <a:ext cx="5544794" cy="41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74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17389" y="857250"/>
            <a:ext cx="6857999" cy="51435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583194" y="857250"/>
            <a:ext cx="6857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600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8367" y="857250"/>
            <a:ext cx="6858000" cy="51435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949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518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143500" y="922712"/>
            <a:ext cx="7154485" cy="536586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940377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880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804" y="857250"/>
            <a:ext cx="6858000" cy="51435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93574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209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7848" y="3024218"/>
            <a:ext cx="2875336" cy="383378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9560" y="0"/>
            <a:ext cx="3923610" cy="294270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721762"/>
            <a:ext cx="4181649" cy="313623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4012276" cy="300920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0454" y="0"/>
            <a:ext cx="4012276" cy="300920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9383" y="3616036"/>
            <a:ext cx="4322617" cy="32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496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0355" y="0"/>
            <a:ext cx="9138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448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484909" y="484911"/>
            <a:ext cx="3879276" cy="290945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878748" y="487683"/>
            <a:ext cx="3886660" cy="291499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248636" y="486064"/>
            <a:ext cx="3888509" cy="291638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5122" y="3981280"/>
            <a:ext cx="3835626" cy="287672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657013" y="3323013"/>
            <a:ext cx="4039985" cy="302998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98933"/>
            <a:ext cx="3823859" cy="28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243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00" y="0"/>
            <a:ext cx="5143500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1749" y="872836"/>
            <a:ext cx="6232520" cy="529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9092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03554" cy="500041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931" y="2676698"/>
            <a:ext cx="5575069" cy="418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60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1" y="-8313"/>
            <a:ext cx="10287000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2167" y="2489012"/>
            <a:ext cx="2900204" cy="4194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352" y="121094"/>
            <a:ext cx="2664769" cy="3927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674769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9883" y="-124755"/>
            <a:ext cx="3092060" cy="41231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1703" y="2858559"/>
            <a:ext cx="3011727" cy="401606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352" y="2656589"/>
            <a:ext cx="3151059" cy="420141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7713" y="-124755"/>
            <a:ext cx="3006870" cy="400877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7985" y="2858559"/>
            <a:ext cx="3056144" cy="407564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5427" y="221046"/>
            <a:ext cx="3011727" cy="401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65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8064" y="885306"/>
            <a:ext cx="6827520" cy="512064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348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370022" cy="3948545"/>
          </a:xfrm>
          <a:prstGeom prst="rect">
            <a:avLst/>
          </a:prstGeom>
          <a:ln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9302" y="3117273"/>
            <a:ext cx="5370022" cy="374072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8604" y="0"/>
            <a:ext cx="5353396" cy="377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511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675" y="200690"/>
            <a:ext cx="3390324" cy="452094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857250" y="857251"/>
            <a:ext cx="6857999" cy="514349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0175" y="2083723"/>
            <a:ext cx="3424843" cy="456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923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17516" y="857250"/>
            <a:ext cx="6858000" cy="51435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032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23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3476" y="0"/>
            <a:ext cx="5151120" cy="68688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333548" y="857250"/>
            <a:ext cx="6857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31023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875" y="0"/>
            <a:ext cx="5142913" cy="685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42892"/>
            <a:ext cx="3469977" cy="462663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254134" y="1505445"/>
            <a:ext cx="4500419" cy="337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341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947651"/>
            <a:ext cx="6982691" cy="523701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657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697481" y="688704"/>
            <a:ext cx="5579843" cy="418488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51662" y="3173593"/>
            <a:ext cx="4090324" cy="3067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0" y="-8777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634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977043" y="2493413"/>
            <a:ext cx="4988099" cy="374107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6795" y="0"/>
            <a:ext cx="3666259" cy="488834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63533" cy="34226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170816" y="3650729"/>
            <a:ext cx="3665452" cy="274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4406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81403" y="2443942"/>
            <a:ext cx="5885411" cy="441405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6608618" cy="495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4468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783841" y="569348"/>
            <a:ext cx="4554783" cy="341608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554498" y="554498"/>
            <a:ext cx="4435990" cy="3326992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970" y="4076881"/>
            <a:ext cx="1983615" cy="2644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810" y="4144761"/>
            <a:ext cx="1932705" cy="2576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3806" y="0"/>
            <a:ext cx="3558194" cy="4744259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692906" y="4474097"/>
            <a:ext cx="2634683" cy="1976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2482" y="4144763"/>
            <a:ext cx="1976012" cy="2634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7379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532" y="-3"/>
            <a:ext cx="5143500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7078" y="-3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787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820191" y="590548"/>
            <a:ext cx="4758267" cy="3568700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69481" y="3556248"/>
            <a:ext cx="4089861" cy="2513643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095016" y="760471"/>
            <a:ext cx="6083766" cy="456282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837127" y="1063333"/>
            <a:ext cx="4404356" cy="2277688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180138" y="3557000"/>
            <a:ext cx="4207935" cy="23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216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857" y="0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14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4083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1" y="0"/>
            <a:ext cx="5143500" cy="6858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857249" y="857246"/>
            <a:ext cx="6858004" cy="5143503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010" y="3123283"/>
            <a:ext cx="2487579" cy="3316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099405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886" y="0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424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1218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359" y="0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251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8050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6136" y="1278357"/>
            <a:ext cx="2992582" cy="399010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234749" y="3900747"/>
            <a:ext cx="3283527" cy="2630977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1022" y="0"/>
            <a:ext cx="2630978" cy="3507971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1407" y="-105641"/>
            <a:ext cx="2710209" cy="3613612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142211" cy="418961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100" y="3613935"/>
            <a:ext cx="2464037" cy="3284005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8007" y="3615738"/>
            <a:ext cx="2511804" cy="335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4058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333" y="2342444"/>
            <a:ext cx="3386667" cy="4515556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0533" y="84666"/>
            <a:ext cx="3361267" cy="448168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127" y="2373369"/>
            <a:ext cx="3363473" cy="448463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570794" y="570794"/>
            <a:ext cx="4566355" cy="342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5035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548" y="0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697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768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0420" y="0"/>
            <a:ext cx="3671648" cy="275373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503" y="3115733"/>
            <a:ext cx="2806456" cy="374226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9675" y="0"/>
            <a:ext cx="2475850" cy="330113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5034" y="3115733"/>
            <a:ext cx="2807034" cy="374226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385"/>
            <a:ext cx="2827867" cy="377049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0053" y="3905250"/>
            <a:ext cx="3937000" cy="295275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503258" y="3821807"/>
            <a:ext cx="3469935" cy="260245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6927" y="-27385"/>
            <a:ext cx="2826471" cy="376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10095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927" y="0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1876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4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735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588" y="723207"/>
            <a:ext cx="4183380" cy="5577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92514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4517" y="-427834"/>
            <a:ext cx="4672272" cy="35052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2007" y="-668197"/>
            <a:ext cx="3388785" cy="451838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1140" y="2621147"/>
            <a:ext cx="3188605" cy="425147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289299" cy="438573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7354" y="3317728"/>
            <a:ext cx="3188604" cy="425147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8397" y="2621147"/>
            <a:ext cx="3164178" cy="421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6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265" y="0"/>
            <a:ext cx="3822700" cy="509693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20044"/>
            <a:ext cx="4453467" cy="593795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200" y="1032935"/>
            <a:ext cx="4368800" cy="582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7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01" y="0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432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4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236" y="0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251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6706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477221"/>
            <a:ext cx="3076085" cy="410328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227" y="1477221"/>
            <a:ext cx="3077773" cy="410328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3901" y="-33251"/>
            <a:ext cx="5918661" cy="443899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8958" y="3528862"/>
            <a:ext cx="4282855" cy="321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0684262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8763"/>
            <a:ext cx="6993776" cy="524533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1419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4513" y="857250"/>
            <a:ext cx="6858000" cy="51435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95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50654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3367" y="0"/>
            <a:ext cx="8168640" cy="612648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94166"/>
            <a:ext cx="2973185" cy="396383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723646" y="3389646"/>
            <a:ext cx="3963833" cy="297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81951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7552" y="0"/>
            <a:ext cx="5791200" cy="43434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56" y="4214216"/>
            <a:ext cx="3483187" cy="2612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2682" y="4239155"/>
            <a:ext cx="3445140" cy="2583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5136" y="4242750"/>
            <a:ext cx="3445140" cy="2583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13499" y="543421"/>
            <a:ext cx="4347368" cy="3260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542924" y="542923"/>
            <a:ext cx="4343400" cy="3257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7256484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363" y="0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2634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170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441754" y="1416394"/>
            <a:ext cx="5366951" cy="4025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8251687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6468535" cy="485140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6801" y="2322527"/>
            <a:ext cx="6045200" cy="453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8324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80010" y="94062"/>
            <a:ext cx="10515600" cy="1325563"/>
          </a:xfrm>
        </p:spPr>
        <p:txBody>
          <a:bodyPr/>
          <a:lstStyle/>
          <a:p>
            <a:pPr algn="ctr"/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Kryštofovo Údolí a Chrastava , 11. 5. 2023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775" y="1313752"/>
            <a:ext cx="8112071" cy="541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35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9091" y="0"/>
            <a:ext cx="5502909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0905"/>
            <a:ext cx="6532775" cy="435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5590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84" y="0"/>
            <a:ext cx="5141893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275866" y="1093509"/>
            <a:ext cx="6825007" cy="511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3819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130" y="0"/>
            <a:ext cx="10887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4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34786" y="857250"/>
            <a:ext cx="6858000" cy="51435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86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9450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68843" y="1520936"/>
            <a:ext cx="5350744" cy="401305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184126" y="625850"/>
            <a:ext cx="8007874" cy="600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4403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27523" y="-471339"/>
            <a:ext cx="10044456" cy="753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77258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686"/>
            <a:ext cx="9144000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0697" y="840530"/>
            <a:ext cx="3874466" cy="5167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5908901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763572"/>
            <a:ext cx="6947555" cy="521066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6545" y="0"/>
            <a:ext cx="5195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89496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63</Words>
  <Application>Microsoft Office PowerPoint</Application>
  <PresentationFormat>Širokoúhlá obrazovka</PresentationFormat>
  <Paragraphs>9</Paragraphs>
  <Slides>145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145</vt:i4>
      </vt:variant>
    </vt:vector>
  </HeadingPairs>
  <TitlesOfParts>
    <vt:vector size="149" baseType="lpstr">
      <vt:lpstr>Arial</vt:lpstr>
      <vt:lpstr>Calibri</vt:lpstr>
      <vt:lpstr>Calibri Light</vt:lpstr>
      <vt:lpstr>Motiv Office</vt:lpstr>
      <vt:lpstr>Symbolika libereckého regionu</vt:lpstr>
      <vt:lpstr>Horní Police a Žandov,  20. 4. 2023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Český Dub a Hodkovice, 27. 4. 2023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Zákupy a Mimoň, 4. 5. 2023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Kryštofovo Údolí a Chrastava , 11. 5. 2023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Jablonec nad Nisou, 25. 5. 2023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Česká Lípa, 1. 6. 2023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všem statečným výletnicím a výletníkům  za pohodu a hezké společné zážitky při toulkách  za symbolikou našeho kraje.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Symbolika libereckého regionu</dc:title>
  <dc:creator>Jaroslava Šiftová</dc:creator>
  <cp:lastModifiedBy>Jaroslava Šiftová</cp:lastModifiedBy>
  <cp:revision>60</cp:revision>
  <dcterms:created xsi:type="dcterms:W3CDTF">2022-05-18T07:04:44Z</dcterms:created>
  <dcterms:modified xsi:type="dcterms:W3CDTF">2023-06-07T15:51:40Z</dcterms:modified>
</cp:coreProperties>
</file>