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57" r:id="rId4"/>
    <p:sldId id="284" r:id="rId5"/>
    <p:sldId id="285" r:id="rId6"/>
    <p:sldId id="259" r:id="rId7"/>
    <p:sldId id="286" r:id="rId8"/>
    <p:sldId id="258" r:id="rId9"/>
    <p:sldId id="260" r:id="rId10"/>
    <p:sldId id="272" r:id="rId11"/>
    <p:sldId id="262" r:id="rId12"/>
    <p:sldId id="287" r:id="rId13"/>
    <p:sldId id="281" r:id="rId14"/>
    <p:sldId id="282" r:id="rId15"/>
    <p:sldId id="261" r:id="rId16"/>
    <p:sldId id="273" r:id="rId17"/>
    <p:sldId id="278" r:id="rId18"/>
    <p:sldId id="274" r:id="rId19"/>
    <p:sldId id="288" r:id="rId20"/>
    <p:sldId id="279" r:id="rId21"/>
    <p:sldId id="280" r:id="rId22"/>
    <p:sldId id="276" r:id="rId23"/>
    <p:sldId id="277" r:id="rId24"/>
    <p:sldId id="289" r:id="rId25"/>
    <p:sldId id="263" r:id="rId26"/>
    <p:sldId id="275" r:id="rId27"/>
    <p:sldId id="264" r:id="rId28"/>
    <p:sldId id="265" r:id="rId29"/>
    <p:sldId id="266" r:id="rId30"/>
    <p:sldId id="290" r:id="rId31"/>
    <p:sldId id="267" r:id="rId32"/>
    <p:sldId id="268" r:id="rId33"/>
    <p:sldId id="269" r:id="rId3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70" d="100"/>
          <a:sy n="170" d="100"/>
        </p:scale>
        <p:origin x="1426" y="8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3D75A-7299-4193-AA48-74AD1B1CF6BD}" type="datetimeFigureOut">
              <a:rPr lang="cs-CZ" smtClean="0"/>
              <a:t>26.5.2022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94503-54BF-449B-BF0B-BAA0F2A79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5625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3D75A-7299-4193-AA48-74AD1B1CF6BD}" type="datetimeFigureOut">
              <a:rPr lang="cs-CZ" smtClean="0"/>
              <a:t>26.5.2022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94503-54BF-449B-BF0B-BAA0F2A79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1502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3D75A-7299-4193-AA48-74AD1B1CF6BD}" type="datetimeFigureOut">
              <a:rPr lang="cs-CZ" smtClean="0"/>
              <a:t>26.5.2022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94503-54BF-449B-BF0B-BAA0F2A79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1588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3D75A-7299-4193-AA48-74AD1B1CF6BD}" type="datetimeFigureOut">
              <a:rPr lang="cs-CZ" smtClean="0"/>
              <a:t>26.5.2022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94503-54BF-449B-BF0B-BAA0F2A79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6052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3D75A-7299-4193-AA48-74AD1B1CF6BD}" type="datetimeFigureOut">
              <a:rPr lang="cs-CZ" smtClean="0"/>
              <a:t>26.5.2022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94503-54BF-449B-BF0B-BAA0F2A79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2120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3D75A-7299-4193-AA48-74AD1B1CF6BD}" type="datetimeFigureOut">
              <a:rPr lang="cs-CZ" smtClean="0"/>
              <a:t>26.5.2022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94503-54BF-449B-BF0B-BAA0F2A79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569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3D75A-7299-4193-AA48-74AD1B1CF6BD}" type="datetimeFigureOut">
              <a:rPr lang="cs-CZ" smtClean="0"/>
              <a:t>26.5.2022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94503-54BF-449B-BF0B-BAA0F2A79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3338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3D75A-7299-4193-AA48-74AD1B1CF6BD}" type="datetimeFigureOut">
              <a:rPr lang="cs-CZ" smtClean="0"/>
              <a:t>26.5.2022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94503-54BF-449B-BF0B-BAA0F2A79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5986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3D75A-7299-4193-AA48-74AD1B1CF6BD}" type="datetimeFigureOut">
              <a:rPr lang="cs-CZ" smtClean="0"/>
              <a:t>26.5.2022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94503-54BF-449B-BF0B-BAA0F2A79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575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3D75A-7299-4193-AA48-74AD1B1CF6BD}" type="datetimeFigureOut">
              <a:rPr lang="cs-CZ" smtClean="0"/>
              <a:t>26.5.2022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94503-54BF-449B-BF0B-BAA0F2A79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3519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3D75A-7299-4193-AA48-74AD1B1CF6BD}" type="datetimeFigureOut">
              <a:rPr lang="cs-CZ" smtClean="0"/>
              <a:t>26.5.2022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94503-54BF-449B-BF0B-BAA0F2A79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6480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43D75A-7299-4193-AA48-74AD1B1CF6BD}" type="datetimeFigureOut">
              <a:rPr lang="cs-CZ" smtClean="0"/>
              <a:t>26.5.2022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94503-54BF-449B-BF0B-BAA0F2A79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3255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82811" y="120114"/>
            <a:ext cx="9144000" cy="1720335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Senát PČR</a:t>
            </a:r>
            <a:br>
              <a:rPr lang="cs-CZ" dirty="0" smtClean="0"/>
            </a:br>
            <a:r>
              <a:rPr lang="cs-CZ" dirty="0" smtClean="0"/>
              <a:t>návštěva u senátora M. </a:t>
            </a:r>
            <a:r>
              <a:rPr lang="cs-CZ" dirty="0" err="1" smtClean="0"/>
              <a:t>Canova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800865" y="5202238"/>
            <a:ext cx="9045145" cy="1655762"/>
          </a:xfrm>
        </p:spPr>
        <p:txBody>
          <a:bodyPr/>
          <a:lstStyle/>
          <a:p>
            <a:endParaRPr lang="cs-CZ" dirty="0" smtClean="0"/>
          </a:p>
          <a:p>
            <a:pPr algn="r"/>
            <a:r>
              <a:rPr lang="cs-CZ" dirty="0" smtClean="0"/>
              <a:t>20. května 2022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670" y="1840449"/>
            <a:ext cx="6544964" cy="490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329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889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29" y="0"/>
            <a:ext cx="51435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73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1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9091"/>
            <a:ext cx="7700590" cy="513629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386" y="2809103"/>
            <a:ext cx="2700614" cy="4048897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665" y="0"/>
            <a:ext cx="2808643" cy="421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18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9822"/>
            <a:ext cx="6104237" cy="457817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855" y="0"/>
            <a:ext cx="5997145" cy="449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762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-1"/>
            <a:ext cx="51435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288443" cy="438459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76" y="1415193"/>
            <a:ext cx="3371591" cy="449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435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76" y="73630"/>
            <a:ext cx="4235278" cy="28249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17511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07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903" y="0"/>
            <a:ext cx="51435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44" y="733165"/>
            <a:ext cx="7029622" cy="527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16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3168"/>
            <a:ext cx="6120714" cy="459053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087" y="733168"/>
            <a:ext cx="6120714" cy="459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9405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2" y="943448"/>
            <a:ext cx="7267997" cy="4847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812" y="49481"/>
            <a:ext cx="4426004" cy="6635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70533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252412"/>
            <a:ext cx="9525000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8389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7535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79"/>
          <a:stretch/>
        </p:blipFill>
        <p:spPr>
          <a:xfrm>
            <a:off x="3905567" y="0"/>
            <a:ext cx="8286433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221"/>
            <a:ext cx="3781168" cy="504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328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0" y="0"/>
            <a:ext cx="68580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676" y="161666"/>
            <a:ext cx="4901000" cy="653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2119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941" y="751704"/>
            <a:ext cx="7241059" cy="543079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55" y="0"/>
            <a:ext cx="4655408" cy="3491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55" y="3656949"/>
            <a:ext cx="4655408" cy="31051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536577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544" y="504825"/>
            <a:ext cx="9525000" cy="635317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70" y="113252"/>
            <a:ext cx="2262429" cy="33919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528" y="88551"/>
            <a:ext cx="2278905" cy="34166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636106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224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464" y="867034"/>
            <a:ext cx="7101016" cy="532576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24" y="0"/>
            <a:ext cx="4574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438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6046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0801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2" y="0"/>
            <a:ext cx="5909276" cy="443195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784" y="2141838"/>
            <a:ext cx="6288216" cy="471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496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6713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" y="711313"/>
            <a:ext cx="3904745" cy="585419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194" y="711313"/>
            <a:ext cx="3904745" cy="585419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126" y="711313"/>
            <a:ext cx="3904781" cy="585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9830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1837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33" y="0"/>
            <a:ext cx="51435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474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828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85" y="0"/>
            <a:ext cx="51435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304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83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313405" cy="354404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408" y="-17070"/>
            <a:ext cx="5364592" cy="357818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861" y="3340745"/>
            <a:ext cx="5273246" cy="351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01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57" y="1173849"/>
            <a:ext cx="6945527" cy="463266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889" y="0"/>
            <a:ext cx="4574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201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1" t="-961" r="180" b="961"/>
          <a:stretch/>
        </p:blipFill>
        <p:spPr>
          <a:xfrm>
            <a:off x="181231" y="-74140"/>
            <a:ext cx="6384844" cy="699392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483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811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252412"/>
            <a:ext cx="9525000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894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249" y="317156"/>
            <a:ext cx="6433751" cy="643375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859"/>
            <a:ext cx="5544065" cy="554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920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292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9366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6</Words>
  <Application>Microsoft Office PowerPoint</Application>
  <PresentationFormat>Vlastní</PresentationFormat>
  <Paragraphs>3</Paragraphs>
  <Slides>33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4" baseType="lpstr">
      <vt:lpstr>Motiv Office</vt:lpstr>
      <vt:lpstr>Senát PČR návštěva u senátora M. Canova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Senát PČR návštěva u senátora M. Canova</dc:title>
  <dc:creator>Jaroslava Šiftová</dc:creator>
  <cp:lastModifiedBy>petra_palascakova</cp:lastModifiedBy>
  <cp:revision>8</cp:revision>
  <dcterms:created xsi:type="dcterms:W3CDTF">2022-05-21T15:34:26Z</dcterms:created>
  <dcterms:modified xsi:type="dcterms:W3CDTF">2022-05-26T11:26:45Z</dcterms:modified>
</cp:coreProperties>
</file>